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3" r:id="rId3"/>
    <p:sldId id="264" r:id="rId4"/>
    <p:sldId id="270" r:id="rId5"/>
    <p:sldId id="273" r:id="rId6"/>
    <p:sldId id="274" r:id="rId7"/>
    <p:sldId id="272" r:id="rId8"/>
    <p:sldId id="275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92" autoAdjust="0"/>
    <p:restoredTop sz="94660"/>
  </p:normalViewPr>
  <p:slideViewPr>
    <p:cSldViewPr>
      <p:cViewPr>
        <p:scale>
          <a:sx n="50" d="100"/>
          <a:sy n="50" d="100"/>
        </p:scale>
        <p:origin x="-1334" y="-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A001-AA70-4726-99BE-FAD7F5BC4D8B}" type="datetimeFigureOut">
              <a:rPr lang="zh-TW" altLang="en-US" smtClean="0"/>
              <a:pPr/>
              <a:t>2019/9/24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8348-FE20-4F65-8070-555BA0AB9E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89053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A001-AA70-4726-99BE-FAD7F5BC4D8B}" type="datetimeFigureOut">
              <a:rPr lang="zh-TW" altLang="en-US" smtClean="0"/>
              <a:pPr/>
              <a:t>2019/9/24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8348-FE20-4F65-8070-555BA0AB9E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92898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A001-AA70-4726-99BE-FAD7F5BC4D8B}" type="datetimeFigureOut">
              <a:rPr lang="zh-TW" altLang="en-US" smtClean="0"/>
              <a:pPr/>
              <a:t>2019/9/24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8348-FE20-4F65-8070-555BA0AB9E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217731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47">
            <a:extLst>
              <a:ext uri="{FF2B5EF4-FFF2-40B4-BE49-F238E27FC236}">
                <a16:creationId xmlns="" xmlns:a16="http://schemas.microsoft.com/office/drawing/2014/main" id="{6102ACBE-238A-964B-84A1-7F40983BA0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3ACE0-DDF8-BE49-9F1B-C91F87CDC7C7}" type="datetimeFigureOut">
              <a:rPr lang="zh-TW" altLang="en-US"/>
              <a:pPr>
                <a:defRPr/>
              </a:pPr>
              <a:t>2019/9/24</a:t>
            </a:fld>
            <a:endParaRPr lang="en-US" altLang="zh-TW"/>
          </a:p>
        </p:txBody>
      </p:sp>
      <p:sp>
        <p:nvSpPr>
          <p:cNvPr id="5" name="Rectangle 48">
            <a:extLst>
              <a:ext uri="{FF2B5EF4-FFF2-40B4-BE49-F238E27FC236}">
                <a16:creationId xmlns="" xmlns:a16="http://schemas.microsoft.com/office/drawing/2014/main" id="{150DCF51-1C8C-5243-A630-EDA8E87F2C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9">
            <a:extLst>
              <a:ext uri="{FF2B5EF4-FFF2-40B4-BE49-F238E27FC236}">
                <a16:creationId xmlns="" xmlns:a16="http://schemas.microsoft.com/office/drawing/2014/main" id="{748AC7B3-64E6-834C-A774-837334A8AA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FAADE-6C27-014D-9C16-01B382B4FAE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85733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A001-AA70-4726-99BE-FAD7F5BC4D8B}" type="datetimeFigureOut">
              <a:rPr lang="zh-TW" altLang="en-US" smtClean="0"/>
              <a:pPr/>
              <a:t>2019/9/24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8348-FE20-4F65-8070-555BA0AB9E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931371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A001-AA70-4726-99BE-FAD7F5BC4D8B}" type="datetimeFigureOut">
              <a:rPr lang="zh-TW" altLang="en-US" smtClean="0"/>
              <a:pPr/>
              <a:t>2019/9/24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8348-FE20-4F65-8070-555BA0AB9E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28339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A001-AA70-4726-99BE-FAD7F5BC4D8B}" type="datetimeFigureOut">
              <a:rPr lang="zh-TW" altLang="en-US" smtClean="0"/>
              <a:pPr/>
              <a:t>2019/9/24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8348-FE20-4F65-8070-555BA0AB9E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59621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A001-AA70-4726-99BE-FAD7F5BC4D8B}" type="datetimeFigureOut">
              <a:rPr lang="zh-TW" altLang="en-US" smtClean="0"/>
              <a:pPr/>
              <a:t>2019/9/24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8348-FE20-4F65-8070-555BA0AB9E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03722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A001-AA70-4726-99BE-FAD7F5BC4D8B}" type="datetimeFigureOut">
              <a:rPr lang="zh-TW" altLang="en-US" smtClean="0"/>
              <a:pPr/>
              <a:t>2019/9/24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8348-FE20-4F65-8070-555BA0AB9E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52922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A001-AA70-4726-99BE-FAD7F5BC4D8B}" type="datetimeFigureOut">
              <a:rPr lang="zh-TW" altLang="en-US" smtClean="0"/>
              <a:pPr/>
              <a:t>2019/9/24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8348-FE20-4F65-8070-555BA0AB9E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00165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A001-AA70-4726-99BE-FAD7F5BC4D8B}" type="datetimeFigureOut">
              <a:rPr lang="zh-TW" altLang="en-US" smtClean="0"/>
              <a:pPr/>
              <a:t>2019/9/24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8348-FE20-4F65-8070-555BA0AB9E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70461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A001-AA70-4726-99BE-FAD7F5BC4D8B}" type="datetimeFigureOut">
              <a:rPr lang="zh-TW" altLang="en-US" smtClean="0"/>
              <a:pPr/>
              <a:t>2019/9/24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8348-FE20-4F65-8070-555BA0AB9E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88492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1A001-AA70-4726-99BE-FAD7F5BC4D8B}" type="datetimeFigureOut">
              <a:rPr lang="zh-TW" altLang="en-US" smtClean="0"/>
              <a:pPr/>
              <a:t>2019/9/24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B8348-FE20-4F65-8070-555BA0AB9E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97799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partner.club/heat-stroke-care-treamen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470025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108</a:t>
            </a:r>
            <a:r>
              <a:rPr lang="zh-TW" altLang="en-US" sz="4000" dirty="0" smtClean="0"/>
              <a:t>學年度法定教育課程</a:t>
            </a:r>
            <a:r>
              <a:rPr lang="en-US" altLang="zh-TW" sz="4000" dirty="0" smtClean="0"/>
              <a:t>—[</a:t>
            </a:r>
            <a:r>
              <a:rPr lang="zh-TW" altLang="en-US" sz="4000" dirty="0" smtClean="0"/>
              <a:t>健康教育</a:t>
            </a:r>
            <a:r>
              <a:rPr lang="en-US" altLang="zh-TW" sz="4000" dirty="0" smtClean="0"/>
              <a:t>]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400800" cy="1752600"/>
          </a:xfrm>
        </p:spPr>
        <p:txBody>
          <a:bodyPr>
            <a:noAutofit/>
          </a:bodyPr>
          <a:lstStyle/>
          <a:p>
            <a:r>
              <a:rPr lang="zh-TW" altLang="en-US" sz="6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熱衰竭與中暑</a:t>
            </a:r>
            <a:r>
              <a:rPr lang="en-US" altLang="zh-TW" sz="6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6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預防</a:t>
            </a:r>
            <a:r>
              <a:rPr lang="zh-TW" altLang="en-US" sz="6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工作</a:t>
            </a:r>
            <a:endParaRPr lang="zh-TW" altLang="en-US" sz="66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0" y="6457890"/>
            <a:ext cx="3937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00" dirty="0" smtClean="0"/>
              <a:t>資料來源</a:t>
            </a:r>
            <a:r>
              <a:rPr lang="en-US" altLang="zh-TW" sz="1000" dirty="0" smtClean="0"/>
              <a:t>:</a:t>
            </a:r>
            <a:r>
              <a:rPr lang="zh-TW" altLang="en-US" sz="1000" dirty="0"/>
              <a:t>中暑或熱衰竭怎麼辦？有哪些症狀？醫師教你安全處置！</a:t>
            </a:r>
          </a:p>
          <a:p>
            <a:r>
              <a:rPr lang="en-US" sz="1000" dirty="0" smtClean="0">
                <a:hlinkClick r:id="rId2"/>
              </a:rPr>
              <a:t>https://</a:t>
            </a:r>
            <a:r>
              <a:rPr lang="en-US" sz="1000" dirty="0" err="1" smtClean="0">
                <a:hlinkClick r:id="rId2"/>
              </a:rPr>
              <a:t>www.medpartner.club</a:t>
            </a:r>
            <a:r>
              <a:rPr lang="en-US" sz="1000" dirty="0" smtClean="0">
                <a:hlinkClick r:id="rId2"/>
              </a:rPr>
              <a:t>/heat-stroke-care-</a:t>
            </a:r>
            <a:r>
              <a:rPr lang="en-US" sz="1000" dirty="0" err="1" smtClean="0">
                <a:hlinkClick r:id="rId2"/>
              </a:rPr>
              <a:t>treament</a:t>
            </a:r>
            <a:r>
              <a:rPr lang="en-US" sz="1000" dirty="0" smtClean="0">
                <a:hlinkClick r:id="rId2"/>
              </a:rPr>
              <a:t>/</a:t>
            </a:r>
            <a:endParaRPr lang="zh-TW" alt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54991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èº«é«å¦ä½æ£ç±"/>
          <p:cNvPicPr>
            <a:picLocks noChangeAspect="1" noChangeArrowheads="1"/>
          </p:cNvPicPr>
          <p:nvPr/>
        </p:nvPicPr>
        <p:blipFill>
          <a:blip r:embed="rId2"/>
          <a:srcRect l="4581" t="1337" r="4552" b="40138"/>
          <a:stretch>
            <a:fillRect/>
          </a:stretch>
        </p:blipFill>
        <p:spPr bwMode="auto">
          <a:xfrm>
            <a:off x="714348" y="-78090"/>
            <a:ext cx="7786742" cy="69360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4991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" name="Picture 4" descr="èº«é«å¦ä½æ£ç±"/>
          <p:cNvPicPr>
            <a:picLocks noChangeAspect="1" noChangeArrowheads="1"/>
          </p:cNvPicPr>
          <p:nvPr/>
        </p:nvPicPr>
        <p:blipFill>
          <a:blip r:embed="rId2"/>
          <a:srcRect l="3750" t="61497" r="4000" b="5965"/>
          <a:stretch>
            <a:fillRect/>
          </a:stretch>
        </p:blipFill>
        <p:spPr bwMode="auto">
          <a:xfrm>
            <a:off x="214314" y="1857364"/>
            <a:ext cx="8786842" cy="4286280"/>
          </a:xfrm>
          <a:prstGeom prst="rect">
            <a:avLst/>
          </a:prstGeom>
          <a:noFill/>
        </p:spPr>
      </p:pic>
      <p:pic>
        <p:nvPicPr>
          <p:cNvPr id="9" name="Picture 4" descr="èº«é«å¦ä½æ£ç±"/>
          <p:cNvPicPr>
            <a:picLocks noChangeAspect="1" noChangeArrowheads="1"/>
          </p:cNvPicPr>
          <p:nvPr/>
        </p:nvPicPr>
        <p:blipFill>
          <a:blip r:embed="rId2"/>
          <a:srcRect l="14585" t="1940" r="14556" b="85402"/>
          <a:stretch>
            <a:fillRect/>
          </a:stretch>
        </p:blipFill>
        <p:spPr bwMode="auto">
          <a:xfrm>
            <a:off x="1643042" y="0"/>
            <a:ext cx="6072230" cy="15001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4991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ä¸­æèç±è¡°ç«­çççå·®ç°"/>
          <p:cNvPicPr>
            <a:picLocks noChangeAspect="1" noChangeArrowheads="1"/>
          </p:cNvPicPr>
          <p:nvPr/>
        </p:nvPicPr>
        <p:blipFill>
          <a:blip r:embed="rId2"/>
          <a:srcRect l="14250" t="2037" r="14500" b="85743"/>
          <a:stretch>
            <a:fillRect/>
          </a:stretch>
        </p:blipFill>
        <p:spPr bwMode="auto">
          <a:xfrm>
            <a:off x="1214414" y="142852"/>
            <a:ext cx="6786610" cy="1714512"/>
          </a:xfrm>
          <a:prstGeom prst="rect">
            <a:avLst/>
          </a:prstGeom>
          <a:noFill/>
        </p:spPr>
      </p:pic>
      <p:pic>
        <p:nvPicPr>
          <p:cNvPr id="3" name="Picture 2" descr="ä¸­æèç±è¡°ç«­çççå·®ç°"/>
          <p:cNvPicPr>
            <a:picLocks noChangeAspect="1" noChangeArrowheads="1"/>
          </p:cNvPicPr>
          <p:nvPr/>
        </p:nvPicPr>
        <p:blipFill>
          <a:blip r:embed="rId2"/>
          <a:srcRect l="3750" t="15784" r="6250" b="47975"/>
          <a:stretch>
            <a:fillRect/>
          </a:stretch>
        </p:blipFill>
        <p:spPr bwMode="auto">
          <a:xfrm>
            <a:off x="714348" y="1667893"/>
            <a:ext cx="7786742" cy="46186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4991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ä¸­æèç±è¡°ç«­çççå·®ç°"/>
          <p:cNvPicPr>
            <a:picLocks noChangeAspect="1" noChangeArrowheads="1"/>
          </p:cNvPicPr>
          <p:nvPr/>
        </p:nvPicPr>
        <p:blipFill>
          <a:blip r:embed="rId2"/>
          <a:srcRect l="2866" t="53553" r="2633" b="5205"/>
          <a:stretch>
            <a:fillRect/>
          </a:stretch>
        </p:blipFill>
        <p:spPr bwMode="auto">
          <a:xfrm>
            <a:off x="928662" y="1699180"/>
            <a:ext cx="7358114" cy="4515902"/>
          </a:xfrm>
          <a:prstGeom prst="rect">
            <a:avLst/>
          </a:prstGeom>
          <a:noFill/>
        </p:spPr>
      </p:pic>
      <p:pic>
        <p:nvPicPr>
          <p:cNvPr id="33794" name="Picture 2" descr="ä¸­æèç±è¡°ç«­çççå·®ç°"/>
          <p:cNvPicPr>
            <a:picLocks noChangeAspect="1" noChangeArrowheads="1"/>
          </p:cNvPicPr>
          <p:nvPr/>
        </p:nvPicPr>
        <p:blipFill>
          <a:blip r:embed="rId2"/>
          <a:srcRect l="14250" t="2037" r="14500" b="85743"/>
          <a:stretch>
            <a:fillRect/>
          </a:stretch>
        </p:blipFill>
        <p:spPr bwMode="auto">
          <a:xfrm>
            <a:off x="1214414" y="142852"/>
            <a:ext cx="6786610" cy="1714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4991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ä¸­æç±è¡°ç«­æå¦ä½éæº«"/>
          <p:cNvPicPr>
            <a:picLocks noChangeAspect="1" noChangeArrowheads="1"/>
          </p:cNvPicPr>
          <p:nvPr/>
        </p:nvPicPr>
        <p:blipFill>
          <a:blip r:embed="rId2"/>
          <a:srcRect l="11866" t="2155" r="11633" b="87427"/>
          <a:stretch>
            <a:fillRect/>
          </a:stretch>
        </p:blipFill>
        <p:spPr bwMode="auto">
          <a:xfrm>
            <a:off x="1071538" y="67236"/>
            <a:ext cx="7000924" cy="1575814"/>
          </a:xfrm>
          <a:prstGeom prst="rect">
            <a:avLst/>
          </a:prstGeom>
          <a:noFill/>
        </p:spPr>
      </p:pic>
      <p:pic>
        <p:nvPicPr>
          <p:cNvPr id="3" name="Picture 2" descr="ä¸­æç±è¡°ç«­æå¦ä½éæº«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388" b="46138"/>
          <a:stretch>
            <a:fillRect/>
          </a:stretch>
        </p:blipFill>
        <p:spPr bwMode="auto">
          <a:xfrm>
            <a:off x="404818" y="1571612"/>
            <a:ext cx="8167710" cy="47863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4991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ä¸­æç±è¡°ç«­æå¦ä½éæº«"/>
          <p:cNvPicPr>
            <a:picLocks noChangeAspect="1" noChangeArrowheads="1"/>
          </p:cNvPicPr>
          <p:nvPr/>
        </p:nvPicPr>
        <p:blipFill>
          <a:blip r:embed="rId2"/>
          <a:srcRect t="53862" b="17553"/>
          <a:stretch>
            <a:fillRect/>
          </a:stretch>
        </p:blipFill>
        <p:spPr bwMode="auto">
          <a:xfrm>
            <a:off x="441327" y="1714488"/>
            <a:ext cx="8131201" cy="4500594"/>
          </a:xfrm>
          <a:prstGeom prst="rect">
            <a:avLst/>
          </a:prstGeom>
          <a:noFill/>
        </p:spPr>
      </p:pic>
      <p:pic>
        <p:nvPicPr>
          <p:cNvPr id="4" name="Picture 2" descr="ä¸­æç±è¡°ç«­æå¦ä½éæº«"/>
          <p:cNvPicPr>
            <a:picLocks noChangeAspect="1" noChangeArrowheads="1"/>
          </p:cNvPicPr>
          <p:nvPr/>
        </p:nvPicPr>
        <p:blipFill>
          <a:blip r:embed="rId2"/>
          <a:srcRect l="11866" t="2155" r="11633" b="87427"/>
          <a:stretch>
            <a:fillRect/>
          </a:stretch>
        </p:blipFill>
        <p:spPr bwMode="auto">
          <a:xfrm>
            <a:off x="1071538" y="67236"/>
            <a:ext cx="7000924" cy="15758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4991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ä¸­æèç±è¡°ç«­å¦ä½é é²"/>
          <p:cNvPicPr>
            <a:picLocks noChangeAspect="1" noChangeArrowheads="1"/>
          </p:cNvPicPr>
          <p:nvPr/>
        </p:nvPicPr>
        <p:blipFill>
          <a:blip r:embed="rId2"/>
          <a:srcRect l="15000" t="2397" r="14687" b="81336"/>
          <a:stretch>
            <a:fillRect/>
          </a:stretch>
        </p:blipFill>
        <p:spPr bwMode="auto">
          <a:xfrm>
            <a:off x="928662" y="0"/>
            <a:ext cx="7358114" cy="1357322"/>
          </a:xfrm>
          <a:prstGeom prst="rect">
            <a:avLst/>
          </a:prstGeom>
          <a:noFill/>
        </p:spPr>
      </p:pic>
      <p:pic>
        <p:nvPicPr>
          <p:cNvPr id="4" name="Picture 2" descr="ä¸­æèç±è¡°ç«­å¦ä½é é²"/>
          <p:cNvPicPr>
            <a:picLocks noChangeAspect="1" noChangeArrowheads="1"/>
          </p:cNvPicPr>
          <p:nvPr/>
        </p:nvPicPr>
        <p:blipFill>
          <a:blip r:embed="rId2"/>
          <a:srcRect l="7500" t="33219" r="7187" b="7705"/>
          <a:stretch>
            <a:fillRect/>
          </a:stretch>
        </p:blipFill>
        <p:spPr bwMode="auto">
          <a:xfrm>
            <a:off x="1285852" y="1357298"/>
            <a:ext cx="6500858" cy="49292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4991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38</Words>
  <Application>Microsoft Office PowerPoint</Application>
  <PresentationFormat>如螢幕大小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1_Office 佈景主題</vt:lpstr>
      <vt:lpstr>108學年度法定教育課程—[健康教育]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12</cp:revision>
  <dcterms:created xsi:type="dcterms:W3CDTF">2019-09-24T05:40:38Z</dcterms:created>
  <dcterms:modified xsi:type="dcterms:W3CDTF">2019-09-24T06:44:52Z</dcterms:modified>
</cp:coreProperties>
</file>