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0" r:id="rId3"/>
    <p:sldId id="259" r:id="rId4"/>
    <p:sldId id="271" r:id="rId5"/>
    <p:sldId id="268" r:id="rId6"/>
    <p:sldId id="272" r:id="rId7"/>
    <p:sldId id="273" r:id="rId8"/>
    <p:sldId id="274" r:id="rId9"/>
    <p:sldId id="275" r:id="rId10"/>
    <p:sldId id="276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721" autoAdjust="0"/>
    <p:restoredTop sz="94660"/>
  </p:normalViewPr>
  <p:slideViewPr>
    <p:cSldViewPr>
      <p:cViewPr varScale="1">
        <p:scale>
          <a:sx n="68" d="100"/>
          <a:sy n="68" d="100"/>
        </p:scale>
        <p:origin x="-74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6033A-86B0-4E9E-89E7-D02EC523BC43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41939-0B34-4D2B-A767-AB4F53D570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590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9053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2898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1773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3137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8339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9621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3722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2922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0165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046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849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A001-AA70-4726-99BE-FAD7F5BC4D8B}" type="datetimeFigureOut">
              <a:rPr lang="zh-TW" altLang="en-US" smtClean="0"/>
              <a:pPr/>
              <a:t>2019/10/5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8348-FE20-4F65-8070-555BA0AB9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7799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715436" cy="1470025"/>
          </a:xfrm>
        </p:spPr>
        <p:txBody>
          <a:bodyPr>
            <a:normAutofit fontScale="90000"/>
          </a:bodyPr>
          <a:lstStyle/>
          <a:p>
            <a:r>
              <a:rPr lang="en-US" altLang="zh-CN" sz="8800" dirty="0" smtClean="0"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zh-TW" altLang="en-US" sz="8800" dirty="0" smtClean="0">
                <a:latin typeface="Times New Roman" pitchFamily="18" charset="0"/>
                <a:cs typeface="Times New Roman" pitchFamily="18" charset="0"/>
              </a:rPr>
              <a:t>學年</a:t>
            </a:r>
            <a:r>
              <a:rPr lang="zh-TW" altLang="en-US" sz="8800" dirty="0" smtClean="0"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TW" sz="8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8800" dirty="0" smtClean="0">
                <a:latin typeface="Times New Roman" pitchFamily="18" charset="0"/>
                <a:cs typeface="Times New Roman" pitchFamily="18" charset="0"/>
              </a:rPr>
              <a:t>交通安全教育宣導</a:t>
            </a:r>
            <a:endParaRPr lang="zh-TW" alt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2019.10.05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917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3FE43470-F590-AE44-9967-FE14A86FBADD}"/>
              </a:ext>
            </a:extLst>
          </p:cNvPr>
          <p:cNvSpPr txBox="1">
            <a:spLocks/>
          </p:cNvSpPr>
          <p:nvPr/>
        </p:nvSpPr>
        <p:spPr>
          <a:xfrm>
            <a:off x="357158" y="71414"/>
            <a:ext cx="84456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珍愛自己，聰明騎車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4274" name="Picture 2" descr="https://168.motc.gov.tw/data/img/20190613/105655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572560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珍愛生命</a:t>
            </a:r>
            <a:r>
              <a:rPr lang="en-US" altLang="zh-TW" sz="88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88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請提醒身邊</a:t>
            </a:r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人遵守交通規則</a:t>
            </a:r>
            <a:endParaRPr lang="zh-TW" altLang="en-US" sz="8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7" y="3140968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99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3FE43470-F590-AE44-9967-FE14A86FBADD}"/>
              </a:ext>
            </a:extLst>
          </p:cNvPr>
          <p:cNvSpPr txBox="1">
            <a:spLocks/>
          </p:cNvSpPr>
          <p:nvPr/>
        </p:nvSpPr>
        <p:spPr>
          <a:xfrm>
            <a:off x="357158" y="71414"/>
            <a:ext cx="84456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>
                <a:latin typeface="標楷體" pitchFamily="65" charset="-120"/>
                <a:ea typeface="標楷體" pitchFamily="65" charset="-120"/>
              </a:rPr>
              <a:t>尊重生命，珍愛自己</a:t>
            </a:r>
          </a:p>
        </p:txBody>
      </p:sp>
      <p:pic>
        <p:nvPicPr>
          <p:cNvPr id="7" name="Picture 6" descr="http://2.bp.blogspot.com/-jktFyGgZqfE/T4KEP7li0xI/AAAAAAAACAQ/A-uokPJuUYk/s1600/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143768" cy="4796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3FE43470-F590-AE44-9967-FE14A86FBADD}"/>
              </a:ext>
            </a:extLst>
          </p:cNvPr>
          <p:cNvSpPr txBox="1">
            <a:spLocks/>
          </p:cNvSpPr>
          <p:nvPr/>
        </p:nvSpPr>
        <p:spPr>
          <a:xfrm>
            <a:off x="357158" y="71414"/>
            <a:ext cx="84456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>
                <a:latin typeface="標楷體" pitchFamily="65" charset="-120"/>
                <a:ea typeface="標楷體" pitchFamily="65" charset="-120"/>
              </a:rPr>
              <a:t>尊重生命，珍愛自己</a:t>
            </a:r>
          </a:p>
        </p:txBody>
      </p:sp>
      <p:pic>
        <p:nvPicPr>
          <p:cNvPr id="27652" name="Picture 4" descr="https://www.hchpb.gov.tw/uploadfile/images/news/photos/b/news_20181106_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089822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3FE43470-F590-AE44-9967-FE14A86FBADD}"/>
              </a:ext>
            </a:extLst>
          </p:cNvPr>
          <p:cNvSpPr txBox="1">
            <a:spLocks/>
          </p:cNvSpPr>
          <p:nvPr/>
        </p:nvSpPr>
        <p:spPr>
          <a:xfrm>
            <a:off x="357158" y="71414"/>
            <a:ext cx="84456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珍愛自己，聰明騎車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78" name="Picture 2" descr="https://www.ncpb.gov.tw/df_ufiles/e/%E5%9C%8B%E4%B8%AD%E7%B5%84-%E9%87%91%E6%89%8B%E7%8D%8E0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86808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3FE43470-F590-AE44-9967-FE14A86FBADD}"/>
              </a:ext>
            </a:extLst>
          </p:cNvPr>
          <p:cNvSpPr txBox="1">
            <a:spLocks/>
          </p:cNvSpPr>
          <p:nvPr/>
        </p:nvSpPr>
        <p:spPr>
          <a:xfrm>
            <a:off x="5072066" y="71414"/>
            <a:ext cx="3730716" cy="3857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珍愛自己，聰明騎車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06" name="AutoShape 2" descr="data:image/jpeg;base64,/9j/4AAQSkZJRgABAQAAAQABAAD/2wCEAAkGBxMTEhUTExMWFhUXFx4ZFxYYFxobGRgaGCAfGBodHxoaISggHRslGx4aIjEhJSkrLjAvGB8zODMtNygtLisBCgoKDg0OGxAQGy0mICUvLS4rLS0tLy0tLy0vLS0tLTIvLS0uLS0tLy0tLS0tLS0tLS0tLS0tLS0tLS0tLS0tLf/AABEIAQoAvgMBEQACEQEDEQH/xAAcAAABBQEBAQAAAAAAAAAAAAAFAAMEBgcCAQj/xABNEAACAQIDBAMJDQYEBgIDAAABAgMAEQQSIQUGMUETIlEHFDJhcYGRsdEWIzNCUlNUcpKTobLBFSQ1YqLSc4Lh8Bc0Q2Oz04PxJYTj/8QAHAEAAgMBAQEBAAAAAAAAAAAAAAUCAwQGAQcI/8QAQxEAAQMCAwMICAMGBgIDAAAAAQACAwQREiExBUFRExRhcYGRobEiMjM0UsHR8AYV4RYjJEKy8TVTYnOi4kNyY4LC/9oADAMBAAIRAxEAPwA1Hvulh7y3D5Q9lO+QPFcqdmu+Je+7dPmW+0PZXvIHij8td8SXu3T5lvtD2UcgeKPy13xJe7dPmW+0PZRyB4o/LXfEl7t1+Zb7Q9lVvjI0IWiDZAJu92XQvPduvzLfaHsqrkZfi8Fv/LKW3q+J+qlDehtP3aTXhrx/CqjIzCf3jctTfTxVbdkQiQOztwK890j/AEWQ2468PLp4xWciG4vK3Pp/VNWtwiwGSlRbyKLZsHMSfHYebSogQG9pW5a5j6r3PglJvdFY/ukq24nNw7L3FaowBYCQG+nT1LBU7PhmNyLHiPmo77zuLfusupsP92r3nEGf7xuWuYWD8kPx+H6rkb0tYnvSWw4ns8ulSM8AIaZG3OmYz6lA7Fk3O8EvdU30WX/evZ2V6Jqci4kb3hVnZEo3+C8O9ja/usunHxeXSpcpDl+8bnpmM14NkyHK/guhvO5IHekuvDx/hVD54rEiVthrmPqtsGxmNzkuegZD6r1N5WIJ72ksOJHL8KrcWBwa6ZtzoL6+K3to4GjKMd1/NJt5iLfu8mvC+l/wr1uE3IlGWuf6r11JAdYx3Lgb1Nqe9pCBe5vwtx5VcJI2ENfI3O1s9b6d6XVGyGu9KLLo1CR3sP0WXUXHk7eFW44f8xvePqsX5VJx8CuI98M1suHkN+Fje9tTbSpP5Nl8TwLa3KPyqTj4JPvjY2OHcEcQTY6anl2WPnr1jWPF2uBHQezzyXh2Y8anwTfu3T5lvtD2VZyB4rz8td8SXu3T5lvtD2UcgeKPy13xIftzfFXjA6Jh1gfCHYfFVckJA1VsOzy118SDJsqew95fh8k1qD28Vr5eP4gvf2TP8y/2TRjbxRy8fxBI7Ln+af7Jqt0zBlcLZDGHDFuXn7Kn+af7JqHLM+JaMA4IguxMVpfDyafyHst2adunbVFo8/S16en7Gfkprpdi4kX/AHeTX+Q6fhRaPL0tOn7++jJGanmDFErmwj2UECykcb87HtrCKGJodhk9Ygm+fDpFtN2XRvUsR4JyFcUqsowklmzcreEAPiqBy/3aqpdmxyva90mYtxOhJ3uPHj5r0PI3LqQ4piCcJJpfgDw5X05aG45ioR7JijBDZcjxG/vGuYsb5G3WGQncmuhxVnHe04zdlwF0tYALwq/mMWJjsbTh4tuTnfM4vs5jgvMRXeJTEyWz4NzY34MO0ch2H8B5Kqp9mMpyeSmtfLQHh8+o2JsQc16X31C4jixao6DCyEP8pSbAjKRoAOFraC1qm/Z0MkrJXSZt4ZXINxqXHjfMknO4QHkAiy6kTFkgjCyAi9uqdLi3yRpzFrcTqQbUN2bCAQ6S4Nr9h6zmdDe+gsARdGM8FFxezJ5CS2Fn8IsLX4sFBv1dR1RoLdlaIIRCAGyN0ANxwJOXpa55k3vqonqUkpiyVJwjXUWFkbn/AKafjWYbMga1zRKbONzmPvXPwUsZ4Jxu+iGU4SSzcdDfgF425Wv5bVW3ZMTXNeJc26cNS7jvvY56XG9e8oeC5yYrMrd6yi3EC4zcut1dR4uGtWfl0eAsMgN+Ivbq9LLr1y1XmM8EsuLyspwspDXsWBJFxbjbXt9FRdsuAyNkDwCLaCwNjfS+V/rxRjNrWTWMw+KkCg4WQFQRfK3MZSQLWHM+eraWgggc4h4zI8DfW5vu7AvC4lNYbB4qMWXCyEfVPAHMALg87nW/Gp1NHFO7EZPu1joRusMrZeHgOVrKBicPiGYnoJBe+mX5ShDyHZfz8q1U8cUbA0uBtbwcXDeeNh81mkY69x95KJ+yp/mX+yaYB7TvWJ0rGmzjZL9kz/Mv9k0Y28VHl4/iCibU2ZMEF4nHW+Sew1XK4W1U45oyfWC0SPdXCWHvXIfGf21Vyr+KSmunv63gF17lMJ81/U/to5V/FArpr5u8Am/cthPmv6m9tLudS8V1+EblL2Xuhg2ks0WlifDf20c6l4r3CEZ9w+B+Y/rf+6jnUvFGEJe4fA/Mf1v/AHUc6l4owhVDE4zYwExiw7YjoS+foJlayRoJGk60qjLYkDW5KNYG1HOpeKMIU2LD7LyMZMHPE6zCDoiJJZC5iGIFlw7yXHRHNccLG9qOdS8UYQmM+yAJHfB4yOOMm8jYbGZcqgFmuF6oBzA5rHqHlajnUvFGEIltbY+zYW6JMM+IntfoIXYuF+U2ZwqLa9i5FzoLnSjnUvFGEJuTA7HGHkxGUZYh10LyLIjHRUZGIZHJIAVgDcijnUvFGEIVJidlZrRYHETjQZ4mBQsQGK3aUEEZgDcAA37DRzqXijCFIx/7JjER72kbpVR+q/grIMwzAyC2lr8tRrRzqXijCE7suLZEzOogZcgZiS7EWQ2I6jk5rENa2oOl7GxzqXijCExEdmPhxiYsFLKmTPJllVOhUgOC/TzR6FTcFbjQ0c6l4owhWDZW6mBnhjm70kjzqGySs6ut+AZQ5sfFejnUvFGEKV7h8D8x/W/91HOpeKMIS9w+B+Y/rf8Auo51LxRhCXuHwPzH9b/3Uc6l4owhL3D4H5j+t/7qOdS8UYQkdxsB8x/W/wDdRzqXijCE1NuDgSDaGx5HO/8AdRzqXiiwQFd1sJ81/U3tq2KqlLrErDtAFsDnsyIQ/eDdrCrGCI7dcfGbsPjrTJK62qRQVkxdmfAK1xeCPIK8S86rqheLhhWKoY0G4XSbInlkaWO0Gh+X3ovYpCpBBsRWdOVZ4GJUFhYkaihCcoQshkEUskr4rHBcNNPPG0sRjjhN4YlKq7Bj1xmU3Y6xdXLqCIRHG4jBnDYhsPjQZFnVkxcuJWNGnaIRWWRAFLJALZQNeBOpNCFC2ZNhT0aNJjsLg7SGSTEyusc8jsRYSAmIhmLSFswzFlte7ACFL33fCqZuhODSTMuezukxfPdywjsCdWuTrYmhCfxEEE2DxCwNhDKpSRjCzMeiidZGuzAtwU2HC9uFCFVsS5w/SRzNEsix9KozxDKZS8twXliZjqovlbVbcrUIUvezCyTSK0KM7w4KNnVXWyFFzR5kVwVBMjXXKGIUZQQDQhTNi4pYziIlxLQo+FKQyOwZFkWFYp5WcOUcRmCIZgTZ5XHxqEJ52hkwsr4yeTZ4cqYojlVcsMcZhytNHeQhk6QBcrDMAVBFCFoW7ayDCwmVnaRo1Z+ky5wzDMVORVHVJtw5UIRKhCVCEqEJUISoQmsTMEUseQ/HlQhVhBV0DbvvwSza0oZTlu92XzKGby/BD649RrY/Rc7T+t2IpF4I8gqaoOq6oXibNLXklxuu1pY2shaGaWCkbOt0i34X/Hl+NQWhWWhCVCEqELwihCCbw46WOTDKigo8uVyXC3HRyHKbg6aZr/y251TK5wLbcfkUxooIpI5S85htxlf+ZuevTbtuqy+1cf0bNmmElmIXoTbML2Fu9T4vj+fnWfHLa+d+r/r804FLQ8oG2bhyzxDTr5Uf09iNbwbXmjCgS4dMzRqwbWQdIVVjlLAAC5Ot9BV0sjm6EbutLqKkhlviY82DiLZNyBIF7Em9rbl3h9qqmJiiOKWROgkLMzRjM4ePLfKAAbFgAOVAkAeBi3Hh0Lx9I59O+QRFpxNAADshhdfW51Auou19vzJ09pcNGFfo0UgtKxIVQ1s4HhG2osMutRfK4XzHz81dS7Phfyd2PcSLkjJo1y9UnQdZvkncPtKZXhRpsJOGcI2QWexBJbwyOIGltSQKkHuBAuD99arkpYHNe4MkZYEi+munqg+KY2jvEZGKZmwka2JkkjPSsfi5UZSqre2ra8gBxEXTXNvVHHerIdnBjQ6wlcf5QfRHG5BBJ6BlvvuRDY+25Zs0RTrgHLiFVjCTbQsrFXU88vDsapskc7K3bu+/u6zVVFFFaQHLewkYuwi4PX/xT2zsVie+mhkeJ1WIOxSNkKs7WQayMDcK58w7a9a5+PCSNOH6qE8VPzcSxtcCXWF3A3AGejRxHipu2sa0MRdVDOWVEBNgXkYRrc/JzML+K9TkdhbcLPSQiaUNcbCxJ6gCTbpsMkG2jvE+GixPfBQyRIrIyAqr9LmVBlJYg51YHU6C/bap0xY12LUfNb4NnsqZIuRvhcSCDYkYbE5gDKxFshnkhuK2zOjOhxuHAw8ayZuju0ujqytaQdYFbkKAbkaDhVZkcCRiGWfXr0rXHRwSNa8QP9Mltr2Dc2kEejpY5XJyvrqjA2tKuAkxBeGSVYy1owcgbKGynrEm3bcX7BVvKOEZdkSsHNInVrYQHNaTbPW17X0GvUUQ27imjhLKqk541swuLO6o3A9hNqskcWtuOjzWSkhZLLgdpZxy6GkjxCFYyLI7KOAPr1q5khYbhLamljqG2cM9x4INvL8Ev1x6jW9xuFykALXkHcikXgjyCprOdV1QvFw9Y6hoBvvK6LY80j2lh9VunHP5LysydqzYI+9rrfQa0IT9CEqELxWB4UIVY3shjafDF45JMjF2UJI8eRY5DfKAUL58oF+tqKzzAFzbi/8AY9ic7NfI2GUMcG3AANwHXLm7/Wta99yrP7MZXj6bDJCejbMwwrYiNizBkForWZVupJ+SeNwaz4CCMQt2XHgm/OWuY7kpC7MW/eBjhYEH1r3BOeXHoVkxGCjxEmHiSAZI8kkshhKDKgvHGoYX1OW6/FUEHjary0PIAGlr5dwSmOZ9OySRz83Yg0B18yfScbZZC9jvJuFIl2VF39H7wmTveS/va5c2eK3K17X/ABqRYOUGW4+YVTaqXmTvTN8bd5vbC5DduMO+hJFCZ3QFehbDyBcxPWcTZclyLC7XFhoRc3rk9e4F+ix89FrowebYJH4Ac8Qe0m24YL4rb7Cx4jIKRsEBZnOIwrRTSuMlow8SqngKskdwDxYlspux7BUo8nek2xPd3qqsu6ECCUOY0Z52cSdSWmx6Ba+Q61B3kxDzI4jbH9YqRF3oQgsyk6mLNpYnVuPoqEpLgbYuq36LTQRshe0vEWV/S5TPQ7g+3RojmwcYS5Uvi5LjQz4cxqtuPWEaC58fZV0bs7XPaLfIJdWQgMDg2MW+F+InsxOUrYEDASSyAq80jOQeKqOpGPsKpPjJqUYOZO/7CprXtJbGw3a0AdZ1ce8nsAXmOjaXDSCaI3uSEicFjka6MrGwD6Bh4xQ4FzDiHciFzYqhpifllm4ZZixBGeWoPQq3icA74fHzMJnzQBIzOgEhKLJchAq5R1yB1QTYnnrnLSWvdnplfXf9U2jnYyeniGEWdd2E3bmW77m/q3OZGnBe4mJOmn6ZsUlpTkEWGzIUyqQQwha5vm516QMRxX7B+i8jc/kY+SDD6OeJ9je53YxutuRHZ8JbZ0iyCTrCUX6L3wrmZUJjUKS2TLpYXqbReI36d2fcss7w2va5lssP83o3sCRiJOV77yjG2lBhNwxGZDZELMbOp8Ea8tTyFzyq1+Y7vNYKUlsmVtHamw9U7/u+iC4lyzkkWJPDsqxrS42CxSytiYXu0CE7y/BL9ceo0wcLCy4+FxdIXHffzRSLwR5BViznVdULxeMKqljxhbqCs5s8ki4Oq4IrC5jm6hdRDUxTC7HX8+5SsHj2j0Go7D+nZUVcSALlEU2uttVYeirmwPIS2ba0EbsIuerRRsXtNmFlGUdvP/Sh8Dm6Zop9qwymzvRPT9VGwmMaPhqOYNV4HcFtNREBcuHeFO/bJ+R/V/pUxA87llftOmb/ADX6go8m1ZOVh5B7ai+NzdVdT1kU/qHPhvUnC7XHBxY9o4eioLUpvf0fy19NCEPxO3FuUjuWHMqQPTaxqWB1r2VIqIi/AHC6lYbaaMNTlPj4emoq5SGxSDi6+kUIXmGxSvfLwBtftoQn6EJUISoQlQhKhCVCEO2zBdM44j1VJri3RUzQRzC0guqhvGfeh9ceo1rbJjbnqkFRRc2lu31SMvoi0S9UeQVeClRbmuoIZXBKICoJFywFyNDp5apdO1psmMGypZYw8EZ9f0TneM/za/bHsqPOW8Fb+SzfEPH6Jd4T/Nr9seyjnLeCPyWb4h4/RLvCf5tfvB7KOcN4L07HnOrh3n6Jd4z/ADa/bHsr3nLeCj+SzfEPH6Jd4z/Nr9seyvOct4I/JZviHj9FycBiPml+8HsrDPVVhyhawdZJ8AB5rdDsSAe1e49QA8TdcnZ+J+bX7Y9lKZW7Yk0maOofoT4plHs/ZrP/ABk9Z/W3gocWszQzS9EwF8qgszLYG4YjKuptaxOnKvabZVU83qJ3O6A4gfLwspT1FFTZtja3pw5+Sb2xvDg4bxwq+IkXRghYqp/7kmoB46C58QFO4ogTgxAW4n7JU2kvYJGg2OhsbFU3F7zTyk5XWMD4sf6s12v5MtNoaKIC97qiRofk7uzCgPiZDxllPllk/urVyMfBVNp4m6NHcESwu8c6C1w4Hyhc+kWJ89UPoYXbrdS0Yin13qmvqq5f5Rr6Cet5Lr5eRpds9ozbn1qiflXNtG633x3dxVm3W3pDuylcptewa4dRoWQkA3U6MpAIuLjUVkqYcIDhpoeg/ruO9VbPBYxzHHO9zfXt+7K6wYhXF1IPi5+isaYJ2hCVCEqEJUISoQoe1ZAIm8egoQqTvGfeh9cepq9DiNFVLE2UWcjsS9UeQUwuuQLc05s7GNGiqqZs0klz2dcjXsGvHxHz4pfXK6mg93b9705idszKpIhBs1tMxsO21hcePy+eta14u2prv7zoASp11tfjfyfjQhdNtiW5950AJF79awB085tzoQu8PtSUsitEVv4Wh06xHqsdRQhZviZ2xJw2z8BBAJ+94nxWKeJG6MMik6kG7m4JOpuwtzI3QQxtj5aXTcOKrcSThCnjuLw5etjJ+k4lgECX+pa9vFmr3nrf8ttupHJ9JQtZGwRlwOOiw8hkw8jYTGLEgLlUJAJA8LsPEG2puDRLFHJGZYha2o4Ia4g2K57qW0pE2g0cbFLwrmYeEQbiwPLhxGv6qKmodEyzdU72NsaCuqA+cXaN264zz466d6rGzduYjDqFhlZFHBRbL6DpSlszxoV9Cl2dSy+uwI9BvoJLLjMPHMPlAAOPGOV/JlrTFXPYb+IySaq/DcTx+6Nug5j6+amHZcU6mTAyZ7C7QOffFH8pOp89/rcqf0e18WT8+neuRr9kTUx9IW8j1H6oMD7OwgjQgg8CDyp81wcLjRJyLL2vULhiRqrFDe4ccUcCyuPJwYc1LDstRMzLEO0cRwVMrCfTbqPEcPp09qI7K7ohXqYqI5lNi0dr3GhupNr37D5qqGyW1AxQOt0H5H9F4KvD6wuOIWxbHKtDG63IdA9zxOYXHrpI9hY4tOoyWwG4uFNqK9SoQo+JxqIbMdfJQhNPtSIC+a/iAP60IQfG4syG50A4Ds/1oQge8Q96H1x6jV8UeWIpTXVdn8kw5jM/RWCJeqPIK0JQW5p3B4Qy4Z0DFSZG1Hie/wClY5PWK6Oi9g373ppthZFzGZgEjYGwPMHXiTcAnhrwqC1IciDpIvfnvcaFbXJY2uSbWvfh286EIim77WssxsL8NL8OPjBFCFO2TsxomctJmzcB2C5P60IWe9zshhiFha2IAj6ToFCNkyno85xKsGbjrGMuvkrbJcMYXerbK/ja3zUBqUQ2lht4M3vEseT/ALvQlv6IwKkx1Jb0wey/1Xhx7lRNrpi1ZjtFoDE2forozK02XUwCIAq18t3NoyTc3N60uMRiPI3vbPq6fpqoC9/SRXum4OSXarLFG8jdAhsilja7a2A4VzVXG5+TQut2BVw013SuAGfk1C4tyNoN4OFfztGv52FYxRy8PFdG78R7PGjyf/qfmAu/cFtL6I33sH/sqXMpVX+01DxPckm6e0oGEgw0qsuoKFWI+wxrwUszTcDxUnbe2bM0se7I7i0/RFsaDiI3maMxYqEDvmIqVLLbSTKdbgfgOdlp7sytcx3JyZfevVxXH7VoY2nlad2Jh0I8j0jyQiukSJeUIVe27HaQN8pRfyr1fyBCfGSedV0knIykbgfArC9nrM7u3Pzv2LbO5dtUPgIUZusgKa9isQB5ltbxWpXtZmGrfbQ2PePqttMbxBXGR7Ak8hf0UuV6gybXQDS5PZa1CEBx+NAzSysFUasx0AHsqccbpHBjRclRe4NaXHcnIlVgGVgQdQQQQR4iKvNNbI6pL+bPBzYLff3ouxDXrYGjVVzbUleLMFvEoXvMvvS/XHqNWu0WCAekUbLZUB7AKwbQq+a0z5rXt8zb5plS03LztjJtf+6l7tveEn/uSfmNY6CpfU07Zn6nh1p+6FsJ5NugRN1BBBFwRYg8CDWtRTfeqadQaG/Dn20IT1CEqELIMZhOh72x+AxOHXFLh448RhpJUXpcqKpBBYWcWAINvBGoI12wTsLOSl03Hgq3NN7hS/8Ai+2SzbOl6XhYODGTw8PLw8djUuZx3vyrbePcjGeBUCLDNijPj9oYjDiYQSJhcIkqN0ZZGA0DG7m+gFySQeQA8mmjZHyUOm88UNaSbuXHdA2vNhNtDEQWLLCgZDosiEtmQnlfiDyIFKZZuTdc6f3T2g2ea2EsZ6wJIv1NyXcvdaxh8HCwJ5Xd/UFqk17NwKYM/ClSfXe0d5+iiSd1HaR4d6r/APDIfXLUDXj4fH9Fob+EXb5v+P8A2TTd0zafy8MP/gb/ANtH5h/p8f0Uv2R/+b/j/wBlH2NvJPJj0nxDKzSERvlXKuQ2W2Uk6Xs3HjVPOC+YO7Ew/Jm0+znw3uc3XtbMd+4WTmOwvRSyRckcqPq8V/pK13FJJykLXH7tkvnMrcLyEzWhQQXeNOrGe15B6Fh9tZ//ACnqWV/tCOgeblO3J3m71YpJcwvxtxRuGYDmLaEeIdljsqqDnlO1zPXGXWOH0VcU/JPIOhW07Fx6S4aSSOQOuoBBuBoNPEdeFctLE+J2F4IPSmTXBwuCqPtvfZMNO8LQs2W1mDDW4B4EacfHTWl2O6ohEoeBe+VulZpKsRuLSFSt5t7JcWAlhHEDfIDe55Fjpe3Za1PqDZcdKcV7u4/QLDPUuky0Ci7B3jxGEPvT9XnG2qHzcj4xY1qqKSKcemM+O9ZXNDtVtWw8d3xh4psuUugYi97Hnr2Xrk6iPkpXM4FZXMsbKLvOvvS/XHqaqHaKyFvpIviR715h+lJNvf4fJ2f1BOdmN/i2dvkUGkxmKiXLhmjtmJIkW9s2psQRz9dcps/broIxE4Cw0yN9etdLNSB7sQTP7Z2p24f7J9tMP2jZw8P1VPMil+2dqduH+yfbR+0bOHh+qOZFXTZeKMkSOQAxHWA4Bhow8l+HitXQ087Z4mys0KxvYWOLSqpt7b2MTFvBCYgoVWGdTexAvrftvWDaG0jSOzGX9+noVsMHKBM7F2ntXExLMne+R7lSVIuASAfC7BTaOxjDnakJfI6cSuYG5A2uf7/JA96N8tq4TEDD2w7uYw9lidjYlhyYfJ7KqlkwmzQm1DRiZjnyvaLG2tvNC/8AiPtUC7DCJ/i5Yj6JZVNeB7zuVj6elZlyl+rP/wDNlV94NsnET9PicVhc5ULaIyMAF4fBq45n41UzxOk3hMNmbQiojcNcdeG+30Quba2FX/qux/kiuP63Q/hVIoR8XgmjvxS/+WHvd+ijvt6AeCJX8qqnqZ6kKJm8lVO/EtSfVY0d58rJht4U5Rt52H9tHM4+J8FD9o6z4WdzvqpOz95IVYM8cuhBurKeGvAqPXXopIwb3Pgov/ENY5pbhZn0O+qscO9C43ESsEKk2axHYAh5nsHprpNmygtMfDNcrUMcDiO9TqaLOq9t+a7KvZdvO1l9SKfIwrM3N7ndncsrs3k9nd+pKHLT+h9iO1YpvXWzbge9bMhFtcRNIx7bLcX/AKFHnFc1tn06l5+EAeX1KZUowxjpWbb6yZsdOf5gPsqF9YrodlNw0kY6PMkrBVG8pQSt6zpUIW7bjj9ww3+GP1rjq/3l/Wq3tzTm9C+9L9cepqxOKnC3NF8WPefMP0pJt3/D5Oz+oJxs4fxTe3yKDV81XWpUISoQiGxcXkfKfBfTyNwB8/D7NdP+Ha/A80z9Dm3r4dvn1rBWw3GMbtUD7oSGKcTD4+GkT/NGCw85uPRTXbMGPA7pHn+pVFIc7KN3MttnvJIgwzRlgUNrgFiQe22vGuio2MkhB3pL+I56mj2jIBk02IuOIzz67rPe7ZtWc4wR9K4jaBC0asQjHM4uVBsTy1qFQ0MdYLRseV1RCXvte9vJZxBCWZUUEsxCqBzJNgPTWclOLIrsbdbFYqTo4oSTxLNogAJUnMdD1gRpc6HsNRdI1ouSiw4I7je5nioVvJPg0J4KZmDHyApY+moCZrtAe5eEka27/wBEf2H3KXEsRxOQoBmkCubM2bROANsg1OmpAHM1W6oFsl6A6+aa25uNhlSTGsZEhC5zBCBdQ0mRTne4AsV0tyY3sKnE5z8hu3lVvfg13oFt/c0YfAnFASg98BArlOrEyFgWy/HzDKeFiLWqeL08JQx5NjuN1XdiysshysQcp4G3MUz2b7Q9Sz15IYCOKPrtGblI3oU+sU9EUjhdt/NKuWtqVEA/2aGQuuGgKBcNSU5wFdBEzAwNWFxxOutewEgXExYa/UwODCv/AIsmVnPmC/i1clWC8Bk3yPuOoXt5+SbRGzsPwjxWUY7EdJJJJ8t2b7RJ/Wutij5ONrOAA7kqe7E4lM1NQSoQt63GH7hhv8Mes1xm0D/Ev61ItTm9I96X649TViJU4m5otjR7yfIP0pJt33CTs/qCcUA/iW9vkUDr5uunSoQlQhIivWuLTcarxObYgOMwzQE2mXrRMfjkAi1+0qSD5b8iB3FBXt2hByT/AGg8bb/qlU0Rhdibost3TvZ42BV438YZG1Vh2qwIINdJsr1XxncfP+yt/FDWy8jUDR7bd2fz8FTd+cZLLimMr5yoyKSADlUnjYC5vm1qiV5c9wO4kfTwWTZ8EcUNmC18+2y0DudbmxtFgcYwAZTK7DmxLZYvMoBbykVhmlNy1bmi+a0UYBVhEMZMShQq5LAqB2Eg+nj59azYs7lTIVXx+6kj4qHEAxgxDL1Ut0gBJBe76scxzG1j2WrUKsgWACzGlBNyVa9mQGOKJGYuURVZjxYqACfKbXrMSC660AENsheL2fEsojkQWNzC9tVubst+y+o8R8RqRLm6FRFjqo+9+yVbZeKhHBYWdbC2sR6UWtw8G3nqULrPCjMPRB4LANjqS5sL9U+sU+2abSnq+ix1/sx1oyldps/2Z6/ouen9Zek1uVK0LY/cwxoeKYnDMoKyZTJJrbrAH3rgTYHxXrnJdvRPYWhrhfLd9UwZROabkhGtn7jbQjhxeZsO0+JOsnSvbW+Yn3q9zmbgOysM+0oZJYiGkMZuy7PIK9lO5rXZ5lAP+Em0Pl4X7yT/ANVMv2gh+B3h9Vm5g7il/wAJNofLwv3kn/qo/aCH4HeH1RzB3FL/AISbQ+XhfvJP/VR+0EPwO8PqjmDuK0rdzZOJw+GihZIi0a5SRI1j5LpSCqqWyzOkAyJU+Zu4qPvG5MVmFmWUAgG48HNobDkRyqnFcKvkix1ijWPHvB8g/Sk23D/ASdn9QTSib+/b2+RVfr5wuiSoQlQhKhCRFSY9zHBzTYjeF4QCLFUDGzSDaUquQcyixsAzCwK3IHWIF1udbDU19J/D9a6cNL9SCCekFYdpUg/L8bTk12nC/DvCofdAhy4q/wApQR+P63rfVMwzOPGx8LfJYdnvvFbgtr3AP/47C/4QpPL65TFmisFVqSRFuNBBC8BumJMUql8xChFzMxIAUG+pJ8QJr0AlBNkK2ttOGWBGSQPmYdE63ZQQdWJUdVQM1ybaXHE1YGuvYqBc21wlvDtILhpxbXvaVn/l96Y28teRj0wvJj+7KwPdM+//AOQ/pTyi9p2LJWeoOtXRdiLNGzL1XB8x0HH211Wz5yxpB0ukU7ASq7ioWQsrAhhxBp01wcLhZLWK+hWnDiBUmClVUMudhc5SLacNba6+Svmy6BcpmbpWExI1IIc2Chgw4GwJ6w5X6ulr1HGCrnQSNNi1NSBo1QST2szBm6U625AX4jncg60F7RqUMp5X+q0n9Uoo5AZG74BDXK2mtlzEFBq1hpe/lFuYoxN4rwwSA2wnuUllcBLStoxzWcOBbkDxuNOPadBe1GILzkX8Pkndl4WVJ2Z5MynNa7n4xBUZSdDa/KvbhRwO4KDvMOrJ/jr/AOJasGixSD00b2iP3c+RfWKUbbP8DJ2f1BMKRv75v3uVcr50nqVCEqEJUISoQqRv1D0WKw0/JgUY8hlPPyhz9muv/DrzFbF8V+w5FWtZzinnp95bcdY/WypHdJUGSMg6hbEeUkj1H012Fc8GQNGtlzWzo3tZjIyN7dmqvHcp2x+5IhN1RmQ/y65h5rMKSTiz00botERwRcG47RVKknOkNsvK96ljNsKjhF7qDjtmpLfNfrLkYC1nU8VZWBUjjxFxc2tc14HEILbp3E4bLGuUqgW2VW0UgcARyHYeVgRfgfeteXGgWb90DbOTAzcRJiH6EDS6hWzy+W2UJcfOVfAz0r8FXIcRA7e5ZrusbT3JsMpGvj4U2oyBJms1Z6gC0vYfgt9b9K6Ol9UpNLqvNu7KE6Hk4Byt+h8VMIZTGehUObdars/Y5IWQOOuIzbKfigacdb6Vw+5OQbG64w+64RCucEn4xTW2ZGt1SPktqLeF4taRDYWTN+0y52K3j0Eb78Rx0Xb7sqQLvYh8ylQQR4AtdmY/FPP43i195EKI2i4HIbrG/buAA3+C7XYBChRIBZcpsh1uvRkkZuS3y8lueNHJdKia4E3w7769N+HHXj0Lt9hAizMht4JMeosoRb66iw1Glyb6WFe8kvBWkG4BHHPpJO7iewcVOhwVgLkX6pNlsOqLaC+gqYaszprnLp331QDeQdWT/HX/AMS1YNFiePSRraX/AC58i+sUo237jJ2f1Bb6X2o+9yrVfO06SoQlQhKhC7jW9aaaLG650Cg42CB7+7JbEYX3tczxsHAHEgAhgO02N7c7U+pJAx+ehVtHOIZg86b+pYjtya6gG5N/RYWHsroqe5uStG2jHiiDLfzHLptn2lWDuW44rJJEb5WAYHkGGlvKwv8AZr2obcYknBANlp+GxLIbqfKORrGrFY8NMHUMOf8As0ITtCFkm8m3J8TtJYQ5WOKfKqgkA9GffGbtJAa3i05m+9sbWQlx3j+yxOe50oA3Fd7y7JXGkl2ZSpJRl4Eye+FrHjcFB/kFX08Q5PNRLvSJaqNtLZM2D+EX3tjpIAcp854HTgew2q4tsqXYtSju628ITqubxsdH+SeGvi9VMaKt5M4H6Hfw/RZJocWY1V4Bp+sKr+9GGYKJY2ZQNGCkgW5Gw9HnFW00UJOFzG9wUXvfa4JVZ78k+cf7Te2tvNYPgb3BU8rJ8R70u/JPnH+03to5rB8De4L3lZOJ71u+P2wNl7Lh6Q5phCiKpOry5Rfx5Qbk+LxkVxcNOayqIYLAknqF/sBN3yCKO5WFy7QmZizSuWYkk5jqTqTp467NtHTtAAY3uCUGaQm9yt63FwUb7PwzPGjMYwSzKCSbniTqa4raADal4AsLptFcsBUneeBUgUKoUdINAABwbkKx3VmFEdpn93PkX1ilO2gTQyW6P6gtdL7Ufe5VnOO0emvn3Ju4FObhLOO0emjk3cCi4SzjtHpo5N3AouEs47R6aOTdwKLhSI+FNYIixgyVLnXKgbw7XXCwPM2thZV+Ux8Eenj4ga3U1M6aQMHb1KuSQMbdfPm02kxOJCqDJNM9yqgas55ch6hXYMia1oY3QJaJX3vqVfl3ObBpGI1Z8TlDSqpvnub5F5BlAUqflDx6XOiFrKTmuyO9Gdi7aWYAEjPwGls1uOh8FhzQ6jxixpRNAYzcaLXDMHix1Vw2HMMpTmDceQ1QrkTIoQqXi9j4OedZZc6YhHBzRK2WbJ4DEBTc2tcCzaW1W172yODcI0Kocxt8R1CgSSo7PJGuVHYuotbRtcxHIsbuR2sabRNLWAFZQtA/ZsUmHEEiK8ZQKynUMLe3W9arC1losLWXz/vzus+ysSMt2wsusbHl2qf5l7eY89sz2YSskjMJVg3N2rmHQsb2F4z2jmPNxHiv2U22bVXHJO3afRL6iP8AmCs00IZSpGhFj5DTcPANwVlss7xGGZGZCDdSRw7KbtlYRe4WUtIKMbrxwRuMTiTdYjdIF1klcaqCOCoDqWa17WF9aX10skg5CHU6uOQA6956rrTAxrfTfu0G9M7zbdnxsxmlv2IgvlRewePtPP0AXUVNDSx4GEX3nj97goTSPlNyEJ6M9h9Fa8beIVOE8F9Fdz7+HYX/AAx6zXC7SN6qTrTuD2YT29vwK/XHqasKtQ3ulfwmf6sf50plsj3xnb5FZ6r2R+96+frV3KSpWoQlahCewcOeRE+UwHpOtRe7C0lSbmVo9qTrSqZvzjesE5IuY+U+wD+qkW1JbvDOGf3971upm2BcincJ2DnebHyC5BMcV+RIu7DzEKPK1YYm70xgbvWxlQLtYDTU+Idpq9aVmu+uyopZemwYtKxHSHQQycwSOPSaEhhbRSbkgEYZZoiCRnbXgqnxXNxqq7BvRiYpuikRNALZnIOouCHAPVPAXBNwbmsnN45BiYbLzl3xnC8K1YbfYp4UUrdo97PoJcfjVRpH9CsFUzpQvb2/shHR4eHomfqjVWmN76ALdE+sS2l9BxF0dJY3cVVJUYhZoXWxsDKIkLOra9ZSLA66hXHggm9uq2hFTfWYHltrgKbIbtBurxFvKij3yKRABxVekXzBOufs1pZXRO1NlYWkblH3nwEG08FNAjq7WzJ8pJBqlwdVvwNxwJrTdsjcioPGIWWB7rbReF1YXDwuDbgbA6qfxB8tYZYxIwsdvyWNri03C+j4JQ6qy6hgCPIRcVxDm4SQdycA3F1xKNaVVbbSdatZouKzKaVCEqEK1bL+CTyV9J2V7nH1JHU+1ch29vwK/XHqamCpQ3ulfwmf6sf50plsj3xnb5FZ6r2R+96+f67hJUqEJUIU/YC3xEfl9QJqqf2ZU2esr7StaVl++s15Jz/Nl9Fh+lcvWOvO49KZQizAtq7lOD6LZWGHNlLn/OxYfgQPNXsY9FMYhZoRzb0+WFv5rL9rj+F6qq3FsLiFa0XICr+FwmdYrX98ZnLW0CqMqWvx6pJ7LuaWStwUzQN5ue5XNbZ13d2/9PNQ9sbDjaQxNCGjv72bagkAsoI1HG9763PyTWYOc3NpUHAPJxC69fcfCAC5nBI+DWZrePjqF8d7VZzqRRbRsdnoFXocBFD0jxINcxU6k25DM2tjYHz00iu1l3671meG4vQGX356q8buYZVS1gStgCewC1JCbm62gWFlZMPgg6k315Dl569DbhUyTYXWsg20tiqTcDo5F1Vl0I8hHI+g8weFete6M3abKwYXi6wjeXYcuFx0hfVZi7hgLak5mBHAEE8tLEHxBnFNygvvWCaMsctl3Jmz4DDnsTL9glP0rlNoNw1Lx03781vgN4wi01I63ULSxNViViVCEqEK17L+CTyV9J2V7nH1JJU+1ch29vwK/XHqamCoQ3ulfwmf6sf50plsj3xnb5FZ6r2R+96+f67hJUqEJUIU/YDWxEf1rekEVVP7MqbPWV9pWtKyzfRLPP8A4l/Sb/rXLVYtO8dKZRH0Ar9uj3Rlggw2HeBujSNUd79YEcwvMee/qqgVNt2XFO4oGWEZeA/h8r8ehXXa2L75wrTQ++ItpFy6g5CCRbiz5b9W2l+0UTXmiOHsU3t5HI67+P6Dp1PUuNuwTIcKkTjMvVXSwIsqkG9+Wt/FUqiAyMDb9Sz42tIs3x/RLE7TMVxM8itluq9FqeI1KKy28h9FKnUcwNrK41EY/l8/qg+L2s7hkW6xtoxYDO/iOpsvlJJvbTnqgpMJxPWeWcvyTeA2c87FF00N25Ds/Gt+HFkqGi5RvYWMUG5OUOBa+mpNgPLc28tc8WkGxW6+V1YUcg3Bsa8QWgixT7TBgxbwuXZUr31VQYWkBuiz7uqYJWw3SW6ysCPSFP8ASxHoq6mdaQdK8qG3YVL7nM4OCjTml/OHZmB/E+ik+1G2qC7j8hZSpj6ACsc1c9WnMLWxNViViVCEqEK17L+CTyV9J2V7nH1JJU+1ch29vwK/XHqamCoQ3ulfwmf6sf50plsj3xnb5FZ6r2R+96+f67hJUqEJ3oDa9c+/8R0sdS6CUFtja+6/nbgV1TPwlWS0bKmEtdiF8O+x0z0J4jK2ma9wrlJEb5LA+g3p2JI5YsTXAtI1vl3rnHwSxS8m9pDr6EZ9yt2I26M+WNc+tr3tfye2uKn280SiOBuP59X1XbUn4Se6AzVcnJ5Xta9ul2eXV43Vb3wiXvg8DmVSw7CNNfMAaq2mAZ7DeBfoSiiAii5V3EhvSePUPPtSMQghIkjRmmTMjA3K8AL20HEkWJvbyUjDjPKDG4gMNiLWB+9FN3og48yc7q79x7Zsy9JOWIhcZVTk7Ai7/wCWxW/O57KZUzfSLhomcjnCFjJPW16QNwK0LF4TO0bXsUYkecEeux81bCFlIuq/Nhw9+kMjIAAw1aWCQcTwLMjC1+PAMBZiQtjnLHmObsK8c0HML3DbsxuA6z5kPAqBr572/Ct4aDndQDArBgcEkS5UFhz7Se0mpgWVgFlWd4dmmMu40ic3J+ac63+qW61+TX5EWV1tOQeVb2qTTuKN7PxQljVxpfiPksNGHmNLCLK0G6lKpPCvEEgarP8AumdKYCp5ugFuFiwt/Vlq+msJLnpVNRfk1D3X25Fh5OjkuqhMma1xcWsSBrbQ9vGltWDKLjW908i2FNyDZY3B1xp9Dv8ABXhsWhXpA6lLXz3GWw461y9UHGbDbPRZRE9rsBBvw3qrTb4lpljw8XSAm1zcFu2w5DxmtjdmBsZfK63yTtuxwyEyTuw/Lr+gVspQkaVCFa9l/BJ5K+k7K9zj6kkqfauQ7e34Ffrj1NTBUIb3Sv4TP9WP86Uy2R74zt8is9V7I/e9fP8AXcJKlQhMrjmMghhRppW0Eai57eXiufXXK/iAUUwwuF5BvG7rO/q8l0uwtp1lC70Ddh1adD1cD0+BRJL2FxY9lwbecaeiuDE0kbXRsccJ1AOR7F9ZbFHNgmkjAcMxcC7b9KlbN2fNLJaDFLC9rKrRg5r8gzG1/FYeetuzp2xOu02d96LmPxRT1crbjOIaga34u4jhw3rjHYCXC4gHFRl82pbXK1+JBtYsBfTlpVs/KPaWl1nHO/H78lzkjGy2kiFwAAW7xbhxCA47GBbuVuua+QGwsTewPLsvVltGDtP3xVcLRGOXkH/qOJ+gX0Bu5trDz4JJsIPewuUIBdoyuhUqNSV42HEcL3Fb8VmXYNNylymP0k1isY5KraWVjw6ENDGB8pnZrkdti3Lq3Oq6WontiPojxK9sNNU7HgsPITdUeRRYlj0rJfsMlyBe/K3irC+aR2ZJVmBqdgwRiJaK128JD1Ue3A2XRX5FgNeYNha+nrHRZHMLwx8FNix6nwgUPY36MLqfMfLamrKqJ4uHDtyULFOPi0A4k/VVm/KDXpqIhq4d6LKuzwypMZcPE4VgMyExhWI0vlLC2lvknq9mlKap0T3XZ2qTbjcjuzZGYAsuUkG48xrINVJ+nd5qtb/zpHhw7mwDrr/mWvWNLjYLyUgNzWZYjbRxGdcPg3mIHwtyvRgczYEZTf4xFXcxJzc6yu2fteeleGxC4J9Xj1dK4hkfIVGYAgFlBNtO22hsedLyxpde17b19GGE4XvADuy4PAH6IpsPelMFcvhiynwpUa7gdmQjwfIayVOz3VeTX2O4HTv49i53bkdUP3msY4ajpI39e7gFomxdtQYqPpIJA687aFT2Mp1B8tc5U0stM/BK2x+9CufZI14u0qfWdWK17L+CTyV9J2V7nH1JJU+1ch29vwK/XHqamCoQ3ulfwmf6sf50plsj3xnb5FZ6r2R+96+f67hJVDx8j9SOMEySsEQDiSTbTx3IHnpVtetNPFZnrO06BvK1UsPKOudAr+u7j4SLvXCRvJK3VxU8aktI3xo8w1WINdbaZijE18/rHPLcLRrqu5/DsdMJnTTuAwWsCbZ8em3z6lpO5W6cGEivL0bzOOuTYhR8hb8u08/RUqenEbc9Sqdr7YfWS2YSGNOXXxPTw4d6DbzdzqFi0uFmWLiTGdVvx6pBuvksfNVUtECbsNkwofxO+NmCobi6Rr27j4dqdwOCaXDGHGBJD4Jsb3A4MTybxjxHjWmNrsFpEkrZYBUcpRkga8LHeB0f20VD393Rjw8AxEK2RGEU6EkgZvg5Rm1CtopHANw0uam1oaLBZZp5JnYpDcqk7B2xidmzdNhmuh8OM3KsOwjxcmGo9N7GuLdFW15aclqmF37h2hGOhn73nsA8D2LEFhn6JjYMwXNbQk2F1qFRGJgCNRu4rWyYHRGE2ukI4pBChsek0djxNw1jcjUsT9qlJY69iM+C0YgAjUe1ImUOrggi4treqyLZFTGahQbxwu2RWGbNbU2FuZB4EjhYXseNTMbgLkZKIcCbXRkVBSThgPEWPkN/w417ZQ5Qb8l6sTgZsptqPSKLFeFzTldZx3RAZniikU9GCWyA6uwsFDEcF6xJtqbAaca10YGIlU1ROEBCX3fxLqiQws4OhCL1I+wadVB49OHE1Or5RwDWjVNvw66kie+edwBb6t/EgbzuyWpbu7i4fDwhXXPKR13uwuewWPgirYIBG22/esG1NqyVs2LRo9UcOnrVU3i3ChaRjh3yD5JGZb87HiBfy1RJRNJu02TSi/E8sbcE7cfToe3cfBVLae6mIwCd/wCEIWWEXxECX6OSK+rgdg+OvxbhhbSvZqRtTDyc4v08OnrSSqmhFQX0oIadx8R1cFf9g7WTFYeOePwXF7c1I0ZT4wQRXzuqpnU0zon6j7CYRvD2hwV62X8Enkr6Dsr3OPqSip9q5Dt7fgV+uPU1MFQhvdK/hM/1Y/zpTLZHvjO3yKz1Xsj9718/13CSqVueAdsYPMLhczgfzIruvnzKPRXJ/iAnl2jo+ZTSh9Q9a2PcjakQWSN5B10BLBhe/A8OZzX9NIVuRUCBbDpSbaf8qDw8fR0IXMs0A+M58mD/AP50IUNsVGGzFwtgQMyLFobcdBfhQhD96HR8FjVBVlbBSsbEEXhysnDsLE0IWcbM2Ak+DgcHJJ0Y1HA201H6+unTaFk0LXDJ1vu6xmYseRuVd2vus6XLRkfzpqvn7PPalstJLF6w7RmFoZK12hTOAx2MgVlinurCxDWNtLaZg1tNP/qsb42PNyFobI5osCnhtjFAWzA9oyrY+UCwPnFTIBNyAvMbtLrybamLcZWlsvYAqj+kXqRJKjiKtu5m9mMj96KyYpR8lSzqPGeY8ZIPjNYaiGNvpEhvXotMU7tCLq+x72x26yMD5Cfyg+usVlr5RqibT38hiQu2YAaeBIdeXxQKmyNzzYeaiZWNF1X5dpNNiFZz1QQVFvlqpFz26jhoPxphDCI+tYpZi/qV93Tw8pjkKnTpD/1nT4q6WVSPPer1SjDwyDiyjy4qT+yhCH4iI30te4JYTO446ixUA3/WhC6jUdImYXViY3HylkBQg+K+U+ahCz3uTLkixcFyVixTqt+zQfpfz1xX4lYBUNdxb5FNKE+gR0rZdl/BJ5K6XZXucfUsVT7VyHb2/Ar9cepqYKhDe6V/CZ/qx/nSmWyPfGdvkVnqvZH73r5/ruElULGYmTDuuJhYpKnVVrA2zBlOhHGxpBt2naY+W3iw81vopDiwK3Y/aOOmxjYaGaW7SFIkVyot8XwbWULqT2C9comasB3VTDtGuP2pOMQxuEWQtGpFibiU++LY62UdnGhCsO1d1Ejw94xF03XMkjTYhY1CEM0gTrkDqDqZgvXIzENqIVKw2CmZXaLaDyhs2UrniCyI1iNHay3PYLjhe1CEJm23iFgIknbr4jvaZjZyYZlIkW5B+TcEag8KthZjka3iQO9RebNJVp2PhkjhSONs6KLK1wbi5I1HZw81dTHFyTQzgljnYjdTKmvFFn2dC/hRoT2lRf01S+nif6zQexSD3DQrjC7uYVpEBiFiwBF2HPxGlu0aaKKklkYLENcR1gLRBK50jWk5EhWqDdXBJqMNF/mXN+a9fNXV1Q7V58vJdEIYxuReKNVFlAUdgAA9ArKSSblWAWULF7Hhk1K2Pauh9h9FXMqJGaFRLGlVPe7c/pYGCS2C9c3W5soJsLHieFXQbaZHKBhuTlkeKqkpiW6qixbYYxQziOMl7ghgzAdFlQcGHIA+euvSxWrY2G2riY+lRcNh4fiySQoocdqLkdm9Fj20IVpwW7mKEbSTzt1FDWgjwsiSi9yVLRIymwYFSNLizHhQhVh02gri8caoOqwdMOJQTcKziNbLc/FBPgkcdaEKHBvbi4XlLqhMCdKq2kUMUdOIz5cpUty427KEKx7hbMMaSYjMCMYVxIUD4MyAsUvzAuLHS/ZXAbcrBUT4bWLC5vXnqnFLFgbfjYrU9l/BJ5K6/ZXucfUl1T7VyHb2/Ar9cepqYKhDe6V/CZ/qx/nSmWyPfGdvkVnqvZH73r5/ruElUHbS3hbxWP40s2w3FSO6LHxWmkNpQtN7lm0SNpgnhiMIhA7WEUb+kFZR6a4hOVsrLHIgd1BFr9YA2HOhCYOPQyZc6MpBUjMpOYeELc7DiOVCFV9+8V74qWsI0LX+t+gCihCwjHyXwsd+L4wH7CAt/wCQVqohepjH+oearmNo3dRUrB46SI3RiO0cj5RwrvnxtfqEjDiNEdwm9XKSPzp7D7ayupPhKsEvFEot4cOfjlfKp/QEVSaaQblPG1ENmbVhaaMCRSS6gC/E3pXtiN7aCckfyO8itFK4cszrHmryZBXxg1EY3rrcJXJlqp1Y0eqF6GJtnJrJJO9+pUw0BNTx5lZe0EekWqtjsLgV6RcLDt2WURYXpVVkixjpKrC4KN0LMCPGBJ6K+rAgi4XPL6W2jsbDYmIwSxK8agLksVAAsQBa1houg00HZXqEo8BFDGqRx3UMBbUmwJfjxNm1tQhAd6NlYWJGlSFBLMwvIB1jrnJJ9PpoQsZ3hn99x55Lhio85iT1saELTd0lIwOFB497xfkFfMtoG9VL/wCzvMp7D7NvUFoGy/gk8ld7sr3OPqSmp9q5Dt7fgV+uPU1MFQhvdK/hM/1Y/wA6Uy2R74zt8is9V7I/e9fP9dwkqZxceZGXtU/6VRVR8pC9nEFWROwvB6U/uft7JiMAQHDREIW5NZ3YKvaWV+j5cq+dTY44uUsbcd3T4J+yznYb5r6ewGOjmgEuGdJEZbowbqnxEi9rcCLXFSXiqeF7/aVC0WERb3V7EgseAC5AVbtPSNbUjNwoQq33VttokzQBgZ2iC5VuTqPFqL5rDxnxGouJAyF16LLIe/8Apu9owjL0Ykdr8CZCLEdoyqmvbenGyad5q2FwIyxdlslkqnjkjbqU+u0SdKhCVCER3c/5vD/4yfmFKdv/AOF1P+2/+krTR+8M6x5rZ6/OS7tKhCVCF7QhYHtl0w82Pw8hI/eBJGADqDnFvF1JFP8Alr6bs+XlaWN/QO8ZHxSGZuGQhfSG4u1RisFDPcFmRRJb5aDK3psCPEQedbntLXWKrUbebEwx4iCJoZnbEkpmjLWXKVbWzAJ4RYsBeynzRQmO6HiY4YIy7BVUnUnla3PUkkjxkmhC+esdtZZUxSD4aeVEVeOhdnbUXFgyxDjzrx5DASdyALrfMLDkRUHBVC+gWr5VI/G4u4m66BosLK37L+CTyV9G2V7nH1JNU+1ch29vwK/XHqamCoQ3ulfwmf6sf50plsj3xnb5FZ6r2R+96+f67hJUqEKLjiVCyLe8bBxbjp2eMcfNS3asIkguW3AzI4ttZ3gVppXlr8ja/nuU/Cbex2zsR3xhTkSYCbodWhdZNfB/C4sy2K30riYoMsDDe2l9SPrbVOHP3kWVn2h3ZXYdTAKsrprlkYde9wzZUV2Gg6gYAhjcnlBsb5HYQDwsP08lqc5tO1pFrkXudwNxaxyzGd+q1lU9m4wLI+IxzszyHNnBF1fMGBAA1I61lGnDkK2bT2TNTUrJGWD8WfVbIcDc6ndu3lU0u0+UkLJPSbYZHoPHUa5Wt0qPgVtGnPqi3k7PNw81ddsl5fSMJ1GXccvCyT7QiEc5w6GxHaPkbi+lwpFMViSoQlQhEd3P+bw/+Mn5hSnb/wDhdT/tv/pK00fvDOsea2evzku7SoQlQhKhCGbT2DBMswMaCSZCjShRn4ZVOa17rpbyCtcFZLE5npGzTcC+WueXSqnxNcDlqsu2PLjsH0c2z2bpFDpPAesGeE9dCnxyBci3WCMoGtfRm1zHQY5DbCQL7sLs2OPDe0nS4HFJzEb2b9ka/VXrZ3dmwkiZsThcUkoHXWLrRsV0Px184Ydguauxt4r1lPK8Xa0kZ7uGvdvVT3ixuJ2wz4uRHgwOFF4o7AMbHrMb2BIUEm2gACi5uaxybRgZURwOdm4577Ds3nQd5yUubSAOLgRbccvNEe5fCk0c4dUkSOaNomIBs6xhbjsICrqOJJpF+KHcjUt5JxzaQbbx93WmhGJhxDetFrkUxVr2X8Enkr6Tsr3OPqSSp9q5Dt7fgV+uPU1MFQhvdK/hM/1Y/wA6Uy2R74zt8is9V7I/e9fP9dwkqVCFxKmZSvaCPTUJY+UY5nEEd6k12FwKi7M3lfDx964mBMRCpJRWLIyE8THIuoB5j/Wvn1RTyQPLJBY/eieska8XapQ2wkuboMLkDBUKk9IQBfXO5uLjiVA4Dx31bOEYeC/Gc7gBxDN3r9R0vl0K+qbJNGHR2JDQ05DFlcDCNSMNrm1wd6770SXqSFgh4sqhivjsSPXXV7RDHw4HWN9BexJ19HI59Fs0lo4pHPu0HLU2yA09LgOko9PufOsCzQAYjDgWEkN2IA+UhAdSOYtp21koayGG8EnoOvoRYdGe/K2ZtfVX1rHSlrmZgADW/X2EkkAaBAAadJavaF4lQhEd3P8Am8P/AIyfmFKdv/4XU/7b/wCkrTR+8M6x5rZ6/OS7tKhCVCE5FAzAlR1RxYmyi3G7ey9NKXZFTUNxgYW8XZD69unSs8lQxhtqeATHWvoRl8hufJrp5x5hWaoZTs9GNxceNrDsGZPgrGF5zcLKk7cwTw468fVXFFWRibBMTHpr4pE5c2UchT7ZVbHyBEwu1oLXgamN2dx0scARwVD4HOkOH/2HWPkRkVFwOM2dJKDiYlikAN1xCBr8yekYHi1zrqTwPEVKpptoRMwwkuabWLbjLd6I6OwcNCocvHK677DXLd09AUnbe2IJY3CRP3qiAyuAVSSNWFkRQb9ZuqGsOdiRcj2ioH037yc/vHXEbdTiIsXOP+kZ2423qwzGcckwXaLknoAvYb87IjuJspMGj4cayE55LXyrooC3OvgkcePW7KV7WqTVPEo9UZDidc/voXtOwRjDvVppOtKtey/gk8lfSdle5x9SSVPtXIdvb8Cv1x6mpgqExvts6TEbOmiiGZ2RSq9uVlew8ZArbs6ZsVSx79PqLKmdhfGQFh/uPx/0Ob7BrsfzCl/zB3pVzeX4Uvcfj/oc32DR+YUv+YO9HN5fhXMm6WPAJ70m0F/APKg7Qpbe0HegU8l9Foo7juFZQWxEpBF9RGR+Wuaftud4s9jD1g/VMRRsboT3qFD3N8BYlcXPYdiKPF8kAa9vjoG25g3BgZbhY27rr0UrQ7ECb8b5rp+53gsyp33iCWtYZV+MbDiv4VFm2ZWElrGAnWzSPmpyRGQBr3uIGlzeysu6OzMPs5Zck0zpIRo6AWZQb2AANyCL37BWSsrX1Tg54AI4X+pXsUTYxZqibxbp7PxsiSZnhle5PRrbPra7AgjNfnxPO+lW0u1KimbgaQRwOdurMKMlMyQ3KFQdy7BvwxOI7NUUamw5r4x6a1fn9Twb3H6qrmUfSpR7j2H+kzehP7aPz+p4N7j9Ucyj6VRd3918aMRA5wsuQSI2bIbZbg38lq3bXrIZtmTMa4Fzo3AAcS05d6opoXsqGkjIEea1aDCJ0YklmkjJkdAqqtuq7IBqpN7AcTxr5lTfh+ndC10gcHEC+e/uXQvrHhxDbWTneUFwO+ZdRfwU4cfkdn+9Re79naP/AFd/6KHPZOhLAphj1ukmkUcmQWNwWF8qg8AeOlXQbCo4nh4BNuJuO5RdVyOFlPx+NhkAhzOmo8FRpazWNwQBw5cqZVEDZ4zG69jwVDHljsQQ9cLAVzDETEXK6IvEX/7f8ppP+ztH/q7/ANFp57J0KDtfYOHxSPhWnmzNaxKoMrEZlNwoOniPaL1dBsSmgeHxk367jtFlJta8H0gCN4zGXWs3lG1MOOjxGz5MVa2TERmwdTwZiEYljpqbHhcXq9tG2O+Fz2jgDkOrI9ykY3PPoYXDS5sDpfMEg5aX0voSiG627ePxcnS4yFo8OjZkw9rZnXgXv1iy883it4lm0IpYwebtc55yLjckDgN3cr4DGxt3luYyGRAvvOfreXWr/BsZkLMsTAt4R1JOpbifGzemudfQVzwAY3ZaZffAK0SxDQhP94y/Ib0VX+V1n+W7uXvLx/EFZMBGVjVTxA1rvtnxOipmMfqBmlEzg6QkIZvb8Cv1x6mrYqlJh23hso/eYeA/6qe2hC6/bmF+kw/ep7aEJftzC/SYfvU9tCE3idsYZkZRiYLlSPhU5i3bQhRYd4ogoGaPQAfDw8v81CFDGPwuVkzIVbiDiYjf0voNeAsBQhcyYzCMysejzLax74hHgm4Bs3C/qoQk2LwhXLdLWtYYmIW0C8A9uAHioQnI9o4UZbdHdQQp74iuATfTr6frzoQusNtXDJ4Jj5ad8Q20tyzW+KPRQhSjvLF8qP7+H++hCewO18MkaKcTBdUUG0qcQLdtCENOOhylGlgYdI7gjEqp67Mw1Go0axse3lQhenH4csGL4ckDLriU4cCOHChCYhkwq+C2HH/7SaaMummmjNwoQuzisNmD54Mw599jyX8tqELrvzDWsDhwLk6YlOLXueHHrHXydgoQvVxuHDiTPBnHAnFroOzycfSaEKYm8EYAAfD2At/zKeyhC72ftfDqpzYiAEuzWEyG2YkjXTlQhSf25hfpMP3qe2hCX7cwv0mH71PbQhL9uYX6TD96ntoQg29W2MOYlAxEJ644SJ2N46EL5FoQlQhKhCVCEqEJUISoQj25UmHXEXxPR5Oja3SKWXPbq3Cg8eF7aXrw3tkrIsGMY9EV23Nsw4pyovF73YxBlW2ROksCBrnzctdTpYBvQqmggWJuoxfZfWGWTg2U9a38vP8ASher1ZdlDjHKRnJ4tcplsB4QF89j5Bx5UIRTdiTY/THphlTvcgmQMwM2ZbFQAbdXNx0t46C5zRdoBPSvC0OOZI6lB2lPsrvibKjtHnOQx3CspvawJBAWw48bnsvRcnVAFsgo8c2y7daOUnq6i+uvX+N8nh4/TQvVzJNsy8JEcts7dKLm5TXIB1uPg317fKRC4eTZt2ISUizZQSdDfS9j2aD8aEKt0ISoQlQhKhCVCEqEJUISoQt/9z+E+iwfcp7KEJe5/CfRYPuU9lCEvc/hPosH3KeyhCXufwn0WD7lPZQhL3P4T6LB9ynsoQl7n8J9Fg+5T2UIS9z+E+iwfcp7KEJe5/CfRYPuU9lCEvc/hPosH3KeyhCXufwn0WD7lPZQhL3P4T6LB9ynsoQl7n8J9Fg+5T2UIS9z+E+iwfcp7KEJe5/CfRYPuU9lCEvc/hPosH3KeyhCXufwn0WD7lPZQhL3P4T6LB9ynsoQl7n8J9Fg+5T2UIS9z+E+iwfcp7KEJe5/CfRYPuU9lCEvc/hPosH3KeyhCXufwn0WD7lPZQhL3P4T6LB9ynsoQl7n8J9Fg+5T2UI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108" name="AutoShape 4" descr="data:image/jpeg;base64,/9j/4AAQSkZJRgABAQAAAQABAAD/2wCEAAkGBxMTEhUTExMWFhUXFx4ZFxYYFxobGRgaGCAfGBodHxoaISggHRslGx4aIjEhJSkrLjAvGB8zODMtNygtLisBCgoKDg0OGxAQGy0mICUvLS4rLS0tLy0tLy0vLS0tLTIvLS0uLS0tLy0tLS0tLS0tLS0tLS0tLS0tLS0tLS0tLf/AABEIAQoAvgMBEQACEQEDEQH/xAAcAAABBQEBAQAAAAAAAAAAAAAFAAMEBgcCAQj/xABNEAACAQIDBAMJDQYEBgIDAAABAgMAEQQSIQUGMUETIlEHFDJhcYGRsdEWIzNCUlNUcpKTobLBFSQ1YqLSc4Lh8Bc0Q2Oz04PxJYTj/8QAHAEAAgMBAQEBAAAAAAAAAAAAAAUCAwQGAQcI/8QAQxEAAQMCAwMICAMGBgIDAAAAAQACAwQREiExBUFRExRhcYGRobEiMjM0UsHR8AYV4RYjJEKy8TVTYnOi4kNyY4LC/9oADAMBAAIRAxEAPwA1Hvulh7y3D5Q9lO+QPFcqdmu+Je+7dPmW+0PZXvIHij8td8SXu3T5lvtD2UcgeKPy13xJe7dPmW+0PZRyB4o/LXfEl7t1+Zb7Q9lVvjI0IWiDZAJu92XQvPduvzLfaHsqrkZfi8Fv/LKW3q+J+qlDehtP3aTXhrx/CqjIzCf3jctTfTxVbdkQiQOztwK890j/AEWQ2468PLp4xWciG4vK3Pp/VNWtwiwGSlRbyKLZsHMSfHYebSogQG9pW5a5j6r3PglJvdFY/ukq24nNw7L3FaowBYCQG+nT1LBU7PhmNyLHiPmo77zuLfusupsP92r3nEGf7xuWuYWD8kPx+H6rkb0tYnvSWw4ns8ulSM8AIaZG3OmYz6lA7Fk3O8EvdU30WX/evZ2V6Jqci4kb3hVnZEo3+C8O9ja/usunHxeXSpcpDl+8bnpmM14NkyHK/guhvO5IHekuvDx/hVD54rEiVthrmPqtsGxmNzkuegZD6r1N5WIJ72ksOJHL8KrcWBwa6ZtzoL6+K3to4GjKMd1/NJt5iLfu8mvC+l/wr1uE3IlGWuf6r11JAdYx3Lgb1Nqe9pCBe5vwtx5VcJI2ENfI3O1s9b6d6XVGyGu9KLLo1CR3sP0WXUXHk7eFW44f8xvePqsX5VJx8CuI98M1suHkN+Fje9tTbSpP5Nl8TwLa3KPyqTj4JPvjY2OHcEcQTY6anl2WPnr1jWPF2uBHQezzyXh2Y8anwTfu3T5lvtD2VZyB4rz8td8SXu3T5lvtD2UcgeKPy13xIftzfFXjA6Jh1gfCHYfFVckJA1VsOzy118SDJsqew95fh8k1qD28Vr5eP4gvf2TP8y/2TRjbxRy8fxBI7Ln+af7Jqt0zBlcLZDGHDFuXn7Kn+af7JqHLM+JaMA4IguxMVpfDyafyHst2adunbVFo8/S16en7Gfkprpdi4kX/AHeTX+Q6fhRaPL0tOn7++jJGanmDFErmwj2UECykcb87HtrCKGJodhk9Ygm+fDpFtN2XRvUsR4JyFcUqsowklmzcreEAPiqBy/3aqpdmxyva90mYtxOhJ3uPHj5r0PI3LqQ4piCcJJpfgDw5X05aG45ioR7JijBDZcjxG/vGuYsb5G3WGQncmuhxVnHe04zdlwF0tYALwq/mMWJjsbTh4tuTnfM4vs5jgvMRXeJTEyWz4NzY34MO0ch2H8B5Kqp9mMpyeSmtfLQHh8+o2JsQc16X31C4jixao6DCyEP8pSbAjKRoAOFraC1qm/Z0MkrJXSZt4ZXINxqXHjfMknO4QHkAiy6kTFkgjCyAi9uqdLi3yRpzFrcTqQbUN2bCAQ6S4Nr9h6zmdDe+gsARdGM8FFxezJ5CS2Fn8IsLX4sFBv1dR1RoLdlaIIRCAGyN0ANxwJOXpa55k3vqonqUkpiyVJwjXUWFkbn/AKafjWYbMga1zRKbONzmPvXPwUsZ4Jxu+iGU4SSzcdDfgF425Wv5bVW3ZMTXNeJc26cNS7jvvY56XG9e8oeC5yYrMrd6yi3EC4zcut1dR4uGtWfl0eAsMgN+Ivbq9LLr1y1XmM8EsuLyspwspDXsWBJFxbjbXt9FRdsuAyNkDwCLaCwNjfS+V/rxRjNrWTWMw+KkCg4WQFQRfK3MZSQLWHM+eraWgggc4h4zI8DfW5vu7AvC4lNYbB4qMWXCyEfVPAHMALg87nW/Gp1NHFO7EZPu1joRusMrZeHgOVrKBicPiGYnoJBe+mX5ShDyHZfz8q1U8cUbA0uBtbwcXDeeNh81mkY69x95KJ+yp/mX+yaYB7TvWJ0rGmzjZL9kz/Mv9k0Y28VHl4/iCibU2ZMEF4nHW+Sew1XK4W1U45oyfWC0SPdXCWHvXIfGf21Vyr+KSmunv63gF17lMJ81/U/to5V/FArpr5u8Am/cthPmv6m9tLudS8V1+EblL2Xuhg2ks0WlifDf20c6l4r3CEZ9w+B+Y/rf+6jnUvFGEJe4fA/Mf1v/AHUc6l4owhVDE4zYwExiw7YjoS+foJlayRoJGk60qjLYkDW5KNYG1HOpeKMIU2LD7LyMZMHPE6zCDoiJJZC5iGIFlw7yXHRHNccLG9qOdS8UYQmM+yAJHfB4yOOMm8jYbGZcqgFmuF6oBzA5rHqHlajnUvFGEIltbY+zYW6JMM+IntfoIXYuF+U2ZwqLa9i5FzoLnSjnUvFGEJuTA7HGHkxGUZYh10LyLIjHRUZGIZHJIAVgDcijnUvFGEIVJidlZrRYHETjQZ4mBQsQGK3aUEEZgDcAA37DRzqXijCFIx/7JjER72kbpVR+q/grIMwzAyC2lr8tRrRzqXijCE7suLZEzOogZcgZiS7EWQ2I6jk5rENa2oOl7GxzqXijCExEdmPhxiYsFLKmTPJllVOhUgOC/TzR6FTcFbjQ0c6l4owhWDZW6mBnhjm70kjzqGySs6ut+AZQ5sfFejnUvFGEKV7h8D8x/W/91HOpeKMIS9w+B+Y/rf8Auo51LxRhCXuHwPzH9b/3Uc6l4owhL3D4H5j+t/7qOdS8UYQkdxsB8x/W/wDdRzqXijCE1NuDgSDaGx5HO/8AdRzqXiiwQFd1sJ81/U3tq2KqlLrErDtAFsDnsyIQ/eDdrCrGCI7dcfGbsPjrTJK62qRQVkxdmfAK1xeCPIK8S86rqheLhhWKoY0G4XSbInlkaWO0Gh+X3ovYpCpBBsRWdOVZ4GJUFhYkaihCcoQshkEUskr4rHBcNNPPG0sRjjhN4YlKq7Bj1xmU3Y6xdXLqCIRHG4jBnDYhsPjQZFnVkxcuJWNGnaIRWWRAFLJALZQNeBOpNCFC2ZNhT0aNJjsLg7SGSTEyusc8jsRYSAmIhmLSFswzFlte7ACFL33fCqZuhODSTMuezukxfPdywjsCdWuTrYmhCfxEEE2DxCwNhDKpSRjCzMeiidZGuzAtwU2HC9uFCFVsS5w/SRzNEsix9KozxDKZS8twXliZjqovlbVbcrUIUvezCyTSK0KM7w4KNnVXWyFFzR5kVwVBMjXXKGIUZQQDQhTNi4pYziIlxLQo+FKQyOwZFkWFYp5WcOUcRmCIZgTZ5XHxqEJ52hkwsr4yeTZ4cqYojlVcsMcZhytNHeQhk6QBcrDMAVBFCFoW7ayDCwmVnaRo1Z+ky5wzDMVORVHVJtw5UIRKhCVCEqEJUISoQmsTMEUseQ/HlQhVhBV0DbvvwSza0oZTlu92XzKGby/BD649RrY/Rc7T+t2IpF4I8gqaoOq6oXibNLXklxuu1pY2shaGaWCkbOt0i34X/Hl+NQWhWWhCVCEqELwihCCbw46WOTDKigo8uVyXC3HRyHKbg6aZr/y251TK5wLbcfkUxooIpI5S85htxlf+ZuevTbtuqy+1cf0bNmmElmIXoTbML2Fu9T4vj+fnWfHLa+d+r/r804FLQ8oG2bhyzxDTr5Uf09iNbwbXmjCgS4dMzRqwbWQdIVVjlLAAC5Ot9BV0sjm6EbutLqKkhlviY82DiLZNyBIF7Em9rbl3h9qqmJiiOKWROgkLMzRjM4ePLfKAAbFgAOVAkAeBi3Hh0Lx9I59O+QRFpxNAADshhdfW51Auou19vzJ09pcNGFfo0UgtKxIVQ1s4HhG2osMutRfK4XzHz81dS7Phfyd2PcSLkjJo1y9UnQdZvkncPtKZXhRpsJOGcI2QWexBJbwyOIGltSQKkHuBAuD99arkpYHNe4MkZYEi+munqg+KY2jvEZGKZmwka2JkkjPSsfi5UZSqre2ra8gBxEXTXNvVHHerIdnBjQ6wlcf5QfRHG5BBJ6BlvvuRDY+25Zs0RTrgHLiFVjCTbQsrFXU88vDsapskc7K3bu+/u6zVVFFFaQHLewkYuwi4PX/xT2zsVie+mhkeJ1WIOxSNkKs7WQayMDcK58w7a9a5+PCSNOH6qE8VPzcSxtcCXWF3A3AGejRxHipu2sa0MRdVDOWVEBNgXkYRrc/JzML+K9TkdhbcLPSQiaUNcbCxJ6gCTbpsMkG2jvE+GixPfBQyRIrIyAqr9LmVBlJYg51YHU6C/bap0xY12LUfNb4NnsqZIuRvhcSCDYkYbE5gDKxFshnkhuK2zOjOhxuHAw8ayZuju0ujqytaQdYFbkKAbkaDhVZkcCRiGWfXr0rXHRwSNa8QP9Mltr2Dc2kEejpY5XJyvrqjA2tKuAkxBeGSVYy1owcgbKGynrEm3bcX7BVvKOEZdkSsHNInVrYQHNaTbPW17X0GvUUQ27imjhLKqk541swuLO6o3A9hNqskcWtuOjzWSkhZLLgdpZxy6GkjxCFYyLI7KOAPr1q5khYbhLamljqG2cM9x4INvL8Ev1x6jW9xuFykALXkHcikXgjyCprOdV1QvFw9Y6hoBvvK6LY80j2lh9VunHP5LysydqzYI+9rrfQa0IT9CEqELxWB4UIVY3shjafDF45JMjF2UJI8eRY5DfKAUL58oF+tqKzzAFzbi/8AY9ic7NfI2GUMcG3AANwHXLm7/Wta99yrP7MZXj6bDJCejbMwwrYiNizBkForWZVupJ+SeNwaz4CCMQt2XHgm/OWuY7kpC7MW/eBjhYEH1r3BOeXHoVkxGCjxEmHiSAZI8kkshhKDKgvHGoYX1OW6/FUEHjary0PIAGlr5dwSmOZ9OySRz83Yg0B18yfScbZZC9jvJuFIl2VF39H7wmTveS/va5c2eK3K17X/ABqRYOUGW4+YVTaqXmTvTN8bd5vbC5DduMO+hJFCZ3QFehbDyBcxPWcTZclyLC7XFhoRc3rk9e4F+ix89FrowebYJH4Ac8Qe0m24YL4rb7Cx4jIKRsEBZnOIwrRTSuMlow8SqngKskdwDxYlspux7BUo8nek2xPd3qqsu6ECCUOY0Z52cSdSWmx6Ba+Q61B3kxDzI4jbH9YqRF3oQgsyk6mLNpYnVuPoqEpLgbYuq36LTQRshe0vEWV/S5TPQ7g+3RojmwcYS5Uvi5LjQz4cxqtuPWEaC58fZV0bs7XPaLfIJdWQgMDg2MW+F+InsxOUrYEDASSyAq80jOQeKqOpGPsKpPjJqUYOZO/7CprXtJbGw3a0AdZ1ce8nsAXmOjaXDSCaI3uSEicFjka6MrGwD6Bh4xQ4FzDiHciFzYqhpifllm4ZZixBGeWoPQq3icA74fHzMJnzQBIzOgEhKLJchAq5R1yB1QTYnnrnLSWvdnplfXf9U2jnYyeniGEWdd2E3bmW77m/q3OZGnBe4mJOmn6ZsUlpTkEWGzIUyqQQwha5vm516QMRxX7B+i8jc/kY+SDD6OeJ9je53YxutuRHZ8JbZ0iyCTrCUX6L3wrmZUJjUKS2TLpYXqbReI36d2fcss7w2va5lssP83o3sCRiJOV77yjG2lBhNwxGZDZELMbOp8Ea8tTyFzyq1+Y7vNYKUlsmVtHamw9U7/u+iC4lyzkkWJPDsqxrS42CxSytiYXu0CE7y/BL9ceo0wcLCy4+FxdIXHffzRSLwR5BViznVdULxeMKqljxhbqCs5s8ki4Oq4IrC5jm6hdRDUxTC7HX8+5SsHj2j0Go7D+nZUVcSALlEU2uttVYeirmwPIS2ba0EbsIuerRRsXtNmFlGUdvP/Sh8Dm6Zop9qwymzvRPT9VGwmMaPhqOYNV4HcFtNREBcuHeFO/bJ+R/V/pUxA87llftOmb/ADX6go8m1ZOVh5B7ai+NzdVdT1kU/qHPhvUnC7XHBxY9o4eioLUpvf0fy19NCEPxO3FuUjuWHMqQPTaxqWB1r2VIqIi/AHC6lYbaaMNTlPj4emoq5SGxSDi6+kUIXmGxSvfLwBtftoQn6EJUISoQlQhKhCVCEO2zBdM44j1VJri3RUzQRzC0guqhvGfeh9ceo1rbJjbnqkFRRc2lu31SMvoi0S9UeQVeClRbmuoIZXBKICoJFywFyNDp5apdO1psmMGypZYw8EZ9f0TneM/za/bHsqPOW8Fb+SzfEPH6Jd4T/Nr9seyjnLeCPyWb4h4/RLvCf5tfvB7KOcN4L07HnOrh3n6Jd4z/ADa/bHsr3nLeCj+SzfEPH6Jd4z/Nr9seyvOct4I/JZviHj9FycBiPml+8HsrDPVVhyhawdZJ8AB5rdDsSAe1e49QA8TdcnZ+J+bX7Y9lKZW7Yk0maOofoT4plHs/ZrP/ABk9Z/W3gocWszQzS9EwF8qgszLYG4YjKuptaxOnKvabZVU83qJ3O6A4gfLwspT1FFTZtja3pw5+Sb2xvDg4bxwq+IkXRghYqp/7kmoB46C58QFO4ogTgxAW4n7JU2kvYJGg2OhsbFU3F7zTyk5XWMD4sf6s12v5MtNoaKIC97qiRofk7uzCgPiZDxllPllk/urVyMfBVNp4m6NHcESwu8c6C1w4Hyhc+kWJ89UPoYXbrdS0Yin13qmvqq5f5Rr6Cet5Lr5eRpds9ozbn1qiflXNtG633x3dxVm3W3pDuylcptewa4dRoWQkA3U6MpAIuLjUVkqYcIDhpoeg/ruO9VbPBYxzHHO9zfXt+7K6wYhXF1IPi5+isaYJ2hCVCEqEJUISoQoe1ZAIm8egoQqTvGfeh9cepq9DiNFVLE2UWcjsS9UeQUwuuQLc05s7GNGiqqZs0klz2dcjXsGvHxHz4pfXK6mg93b9705idszKpIhBs1tMxsO21hcePy+eta14u2prv7zoASp11tfjfyfjQhdNtiW5950AJF79awB085tzoQu8PtSUsitEVv4Wh06xHqsdRQhZviZ2xJw2z8BBAJ+94nxWKeJG6MMik6kG7m4JOpuwtzI3QQxtj5aXTcOKrcSThCnjuLw5etjJ+k4lgECX+pa9vFmr3nrf8ttupHJ9JQtZGwRlwOOiw8hkw8jYTGLEgLlUJAJA8LsPEG2puDRLFHJGZYha2o4Ia4g2K57qW0pE2g0cbFLwrmYeEQbiwPLhxGv6qKmodEyzdU72NsaCuqA+cXaN264zz466d6rGzduYjDqFhlZFHBRbL6DpSlszxoV9Cl2dSy+uwI9BvoJLLjMPHMPlAAOPGOV/JlrTFXPYb+IySaq/DcTx+6Nug5j6+amHZcU6mTAyZ7C7QOffFH8pOp89/rcqf0e18WT8+neuRr9kTUx9IW8j1H6oMD7OwgjQgg8CDyp81wcLjRJyLL2vULhiRqrFDe4ccUcCyuPJwYc1LDstRMzLEO0cRwVMrCfTbqPEcPp09qI7K7ohXqYqI5lNi0dr3GhupNr37D5qqGyW1AxQOt0H5H9F4KvD6wuOIWxbHKtDG63IdA9zxOYXHrpI9hY4tOoyWwG4uFNqK9SoQo+JxqIbMdfJQhNPtSIC+a/iAP60IQfG4syG50A4Ds/1oQge8Q96H1x6jV8UeWIpTXVdn8kw5jM/RWCJeqPIK0JQW5p3B4Qy4Z0DFSZG1Hie/wClY5PWK6Oi9g373ppthZFzGZgEjYGwPMHXiTcAnhrwqC1IciDpIvfnvcaFbXJY2uSbWvfh286EIim77WssxsL8NL8OPjBFCFO2TsxomctJmzcB2C5P60IWe9zshhiFha2IAj6ToFCNkyno85xKsGbjrGMuvkrbJcMYXerbK/ja3zUBqUQ2lht4M3vEseT/ALvQlv6IwKkx1Jb0wey/1Xhx7lRNrpi1ZjtFoDE2forozK02XUwCIAq18t3NoyTc3N60uMRiPI3vbPq6fpqoC9/SRXum4OSXarLFG8jdAhsilja7a2A4VzVXG5+TQut2BVw013SuAGfk1C4tyNoN4OFfztGv52FYxRy8PFdG78R7PGjyf/qfmAu/cFtL6I33sH/sqXMpVX+01DxPckm6e0oGEgw0qsuoKFWI+wxrwUszTcDxUnbe2bM0se7I7i0/RFsaDiI3maMxYqEDvmIqVLLbSTKdbgfgOdlp7sytcx3JyZfevVxXH7VoY2nlad2Jh0I8j0jyQiukSJeUIVe27HaQN8pRfyr1fyBCfGSedV0knIykbgfArC9nrM7u3Pzv2LbO5dtUPgIUZusgKa9isQB5ltbxWpXtZmGrfbQ2PePqttMbxBXGR7Ak8hf0UuV6gybXQDS5PZa1CEBx+NAzSysFUasx0AHsqccbpHBjRclRe4NaXHcnIlVgGVgQdQQQQR4iKvNNbI6pL+bPBzYLff3ouxDXrYGjVVzbUleLMFvEoXvMvvS/XHqNWu0WCAekUbLZUB7AKwbQq+a0z5rXt8zb5plS03LztjJtf+6l7tveEn/uSfmNY6CpfU07Zn6nh1p+6FsJ5NugRN1BBBFwRYg8CDWtRTfeqadQaG/Dn20IT1CEqELIMZhOh72x+AxOHXFLh448RhpJUXpcqKpBBYWcWAINvBGoI12wTsLOSl03Hgq3NN7hS/8Ai+2SzbOl6XhYODGTw8PLw8djUuZx3vyrbePcjGeBUCLDNijPj9oYjDiYQSJhcIkqN0ZZGA0DG7m+gFySQeQA8mmjZHyUOm88UNaSbuXHdA2vNhNtDEQWLLCgZDosiEtmQnlfiDyIFKZZuTdc6f3T2g2ea2EsZ6wJIv1NyXcvdaxh8HCwJ5Xd/UFqk17NwKYM/ClSfXe0d5+iiSd1HaR4d6r/APDIfXLUDXj4fH9Fob+EXb5v+P8A2TTd0zafy8MP/gb/ANtH5h/p8f0Uv2R/+b/j/wBlH2NvJPJj0nxDKzSERvlXKuQ2W2Uk6Xs3HjVPOC+YO7Ew/Jm0+znw3uc3XtbMd+4WTmOwvRSyRckcqPq8V/pK13FJJykLXH7tkvnMrcLyEzWhQQXeNOrGe15B6Fh9tZ//ACnqWV/tCOgeblO3J3m71YpJcwvxtxRuGYDmLaEeIdljsqqDnlO1zPXGXWOH0VcU/JPIOhW07Fx6S4aSSOQOuoBBuBoNPEdeFctLE+J2F4IPSmTXBwuCqPtvfZMNO8LQs2W1mDDW4B4EacfHTWl2O6ohEoeBe+VulZpKsRuLSFSt5t7JcWAlhHEDfIDe55Fjpe3Za1PqDZcdKcV7u4/QLDPUuky0Ci7B3jxGEPvT9XnG2qHzcj4xY1qqKSKcemM+O9ZXNDtVtWw8d3xh4psuUugYi97Hnr2Xrk6iPkpXM4FZXMsbKLvOvvS/XHqaqHaKyFvpIviR715h+lJNvf4fJ2f1BOdmN/i2dvkUGkxmKiXLhmjtmJIkW9s2psQRz9dcps/broIxE4Cw0yN9etdLNSB7sQTP7Z2p24f7J9tMP2jZw8P1VPMil+2dqduH+yfbR+0bOHh+qOZFXTZeKMkSOQAxHWA4Bhow8l+HitXQ087Z4mys0KxvYWOLSqpt7b2MTFvBCYgoVWGdTexAvrftvWDaG0jSOzGX9+noVsMHKBM7F2ntXExLMne+R7lSVIuASAfC7BTaOxjDnakJfI6cSuYG5A2uf7/JA96N8tq4TEDD2w7uYw9lidjYlhyYfJ7KqlkwmzQm1DRiZjnyvaLG2tvNC/8AiPtUC7DCJ/i5Yj6JZVNeB7zuVj6elZlyl+rP/wDNlV94NsnET9PicVhc5ULaIyMAF4fBq45n41UzxOk3hMNmbQiojcNcdeG+30Quba2FX/qux/kiuP63Q/hVIoR8XgmjvxS/+WHvd+ijvt6AeCJX8qqnqZ6kKJm8lVO/EtSfVY0d58rJht4U5Rt52H9tHM4+J8FD9o6z4WdzvqpOz95IVYM8cuhBurKeGvAqPXXopIwb3Pgov/ENY5pbhZn0O+qscO9C43ESsEKk2axHYAh5nsHprpNmygtMfDNcrUMcDiO9TqaLOq9t+a7KvZdvO1l9SKfIwrM3N7ndncsrs3k9nd+pKHLT+h9iO1YpvXWzbge9bMhFtcRNIx7bLcX/AKFHnFc1tn06l5+EAeX1KZUowxjpWbb6yZsdOf5gPsqF9YrodlNw0kY6PMkrBVG8pQSt6zpUIW7bjj9ww3+GP1rjq/3l/Wq3tzTm9C+9L9cepqxOKnC3NF8WPefMP0pJt3/D5Oz+oJxs4fxTe3yKDV81XWpUISoQiGxcXkfKfBfTyNwB8/D7NdP+Ha/A80z9Dm3r4dvn1rBWw3GMbtUD7oSGKcTD4+GkT/NGCw85uPRTXbMGPA7pHn+pVFIc7KN3MttnvJIgwzRlgUNrgFiQe22vGuio2MkhB3pL+I56mj2jIBk02IuOIzz67rPe7ZtWc4wR9K4jaBC0asQjHM4uVBsTy1qFQ0MdYLRseV1RCXvte9vJZxBCWZUUEsxCqBzJNgPTWclOLIrsbdbFYqTo4oSTxLNogAJUnMdD1gRpc6HsNRdI1ouSiw4I7je5nioVvJPg0J4KZmDHyApY+moCZrtAe5eEka27/wBEf2H3KXEsRxOQoBmkCubM2bROANsg1OmpAHM1W6oFsl6A6+aa25uNhlSTGsZEhC5zBCBdQ0mRTne4AsV0tyY3sKnE5z8hu3lVvfg13oFt/c0YfAnFASg98BArlOrEyFgWy/HzDKeFiLWqeL08JQx5NjuN1XdiysshysQcp4G3MUz2b7Q9Sz15IYCOKPrtGblI3oU+sU9EUjhdt/NKuWtqVEA/2aGQuuGgKBcNSU5wFdBEzAwNWFxxOutewEgXExYa/UwODCv/AIsmVnPmC/i1clWC8Bk3yPuOoXt5+SbRGzsPwjxWUY7EdJJJJ8t2b7RJ/Wutij5ONrOAA7kqe7E4lM1NQSoQt63GH7hhv8Mes1xm0D/Ev61ItTm9I96X649TViJU4m5otjR7yfIP0pJt33CTs/qCcUA/iW9vkUDr5uunSoQlQhIivWuLTcarxObYgOMwzQE2mXrRMfjkAi1+0qSD5b8iB3FBXt2hByT/AGg8bb/qlU0Rhdibost3TvZ42BV438YZG1Vh2qwIINdJsr1XxncfP+yt/FDWy8jUDR7bd2fz8FTd+cZLLimMr5yoyKSADlUnjYC5vm1qiV5c9wO4kfTwWTZ8EcUNmC18+2y0DudbmxtFgcYwAZTK7DmxLZYvMoBbykVhmlNy1bmi+a0UYBVhEMZMShQq5LAqB2Eg+nj59azYs7lTIVXx+6kj4qHEAxgxDL1Ut0gBJBe76scxzG1j2WrUKsgWACzGlBNyVa9mQGOKJGYuURVZjxYqACfKbXrMSC660AENsheL2fEsojkQWNzC9tVubst+y+o8R8RqRLm6FRFjqo+9+yVbZeKhHBYWdbC2sR6UWtw8G3nqULrPCjMPRB4LANjqS5sL9U+sU+2abSnq+ix1/sx1oyldps/2Z6/ouen9Zek1uVK0LY/cwxoeKYnDMoKyZTJJrbrAH3rgTYHxXrnJdvRPYWhrhfLd9UwZROabkhGtn7jbQjhxeZsO0+JOsnSvbW+Yn3q9zmbgOysM+0oZJYiGkMZuy7PIK9lO5rXZ5lAP+Em0Pl4X7yT/ANVMv2gh+B3h9Vm5g7il/wAJNofLwv3kn/qo/aCH4HeH1RzB3FL/AISbQ+XhfvJP/VR+0EPwO8PqjmDuK0rdzZOJw+GihZIi0a5SRI1j5LpSCqqWyzOkAyJU+Zu4qPvG5MVmFmWUAgG48HNobDkRyqnFcKvkix1ijWPHvB8g/Sk23D/ASdn9QTSib+/b2+RVfr5wuiSoQlQhKhCRFSY9zHBzTYjeF4QCLFUDGzSDaUquQcyixsAzCwK3IHWIF1udbDU19J/D9a6cNL9SCCekFYdpUg/L8bTk12nC/DvCofdAhy4q/wApQR+P63rfVMwzOPGx8LfJYdnvvFbgtr3AP/47C/4QpPL65TFmisFVqSRFuNBBC8BumJMUql8xChFzMxIAUG+pJ8QJr0AlBNkK2ttOGWBGSQPmYdE63ZQQdWJUdVQM1ybaXHE1YGuvYqBc21wlvDtILhpxbXvaVn/l96Y28teRj0wvJj+7KwPdM+//AOQ/pTyi9p2LJWeoOtXRdiLNGzL1XB8x0HH211Wz5yxpB0ukU7ASq7ioWQsrAhhxBp01wcLhZLWK+hWnDiBUmClVUMudhc5SLacNba6+Svmy6BcpmbpWExI1IIc2Chgw4GwJ6w5X6ulr1HGCrnQSNNi1NSBo1QST2szBm6U625AX4jncg60F7RqUMp5X+q0n9Uoo5AZG74BDXK2mtlzEFBq1hpe/lFuYoxN4rwwSA2wnuUllcBLStoxzWcOBbkDxuNOPadBe1GILzkX8Pkndl4WVJ2Z5MynNa7n4xBUZSdDa/KvbhRwO4KDvMOrJ/jr/AOJasGixSD00b2iP3c+RfWKUbbP8DJ2f1BMKRv75v3uVcr50nqVCEqEJUISoQqRv1D0WKw0/JgUY8hlPPyhz9muv/DrzFbF8V+w5FWtZzinnp95bcdY/WypHdJUGSMg6hbEeUkj1H012Fc8GQNGtlzWzo3tZjIyN7dmqvHcp2x+5IhN1RmQ/y65h5rMKSTiz00botERwRcG47RVKknOkNsvK96ljNsKjhF7qDjtmpLfNfrLkYC1nU8VZWBUjjxFxc2tc14HEILbp3E4bLGuUqgW2VW0UgcARyHYeVgRfgfeteXGgWb90DbOTAzcRJiH6EDS6hWzy+W2UJcfOVfAz0r8FXIcRA7e5ZrusbT3JsMpGvj4U2oyBJms1Z6gC0vYfgt9b9K6Ol9UpNLqvNu7KE6Hk4Byt+h8VMIZTGehUObdars/Y5IWQOOuIzbKfigacdb6Vw+5OQbG64w+64RCucEn4xTW2ZGt1SPktqLeF4taRDYWTN+0y52K3j0Eb78Rx0Xb7sqQLvYh8ylQQR4AtdmY/FPP43i195EKI2i4HIbrG/buAA3+C7XYBChRIBZcpsh1uvRkkZuS3y8lueNHJdKia4E3w7769N+HHXj0Lt9hAizMht4JMeosoRb66iw1Glyb6WFe8kvBWkG4BHHPpJO7iewcVOhwVgLkX6pNlsOqLaC+gqYaszprnLp331QDeQdWT/HX/AMS1YNFiePSRraX/AC58i+sUo237jJ2f1Bb6X2o+9yrVfO06SoQlQhKhC7jW9aaaLG650Cg42CB7+7JbEYX3tczxsHAHEgAhgO02N7c7U+pJAx+ehVtHOIZg86b+pYjtya6gG5N/RYWHsroqe5uStG2jHiiDLfzHLptn2lWDuW44rJJEb5WAYHkGGlvKwv8AZr2obcYknBANlp+GxLIbqfKORrGrFY8NMHUMOf8As0ITtCFkm8m3J8TtJYQ5WOKfKqgkA9GffGbtJAa3i05m+9sbWQlx3j+yxOe50oA3Fd7y7JXGkl2ZSpJRl4Eye+FrHjcFB/kFX08Q5PNRLvSJaqNtLZM2D+EX3tjpIAcp854HTgew2q4tsqXYtSju628ITqubxsdH+SeGvi9VMaKt5M4H6Hfw/RZJocWY1V4Bp+sKr+9GGYKJY2ZQNGCkgW5Gw9HnFW00UJOFzG9wUXvfa4JVZ78k+cf7Te2tvNYPgb3BU8rJ8R70u/JPnH+03to5rB8De4L3lZOJ71u+P2wNl7Lh6Q5phCiKpOry5Rfx5Qbk+LxkVxcNOayqIYLAknqF/sBN3yCKO5WFy7QmZizSuWYkk5jqTqTp467NtHTtAAY3uCUGaQm9yt63FwUb7PwzPGjMYwSzKCSbniTqa4raADal4AsLptFcsBUneeBUgUKoUdINAABwbkKx3VmFEdpn93PkX1ilO2gTQyW6P6gtdL7Ufe5VnOO0emvn3Ju4FObhLOO0emjk3cCi4SzjtHpo5N3AouEs47R6aOTdwKLhSI+FNYIixgyVLnXKgbw7XXCwPM2thZV+Ux8Eenj4ga3U1M6aQMHb1KuSQMbdfPm02kxOJCqDJNM9yqgas55ch6hXYMia1oY3QJaJX3vqVfl3ObBpGI1Z8TlDSqpvnub5F5BlAUqflDx6XOiFrKTmuyO9Gdi7aWYAEjPwGls1uOh8FhzQ6jxixpRNAYzcaLXDMHix1Vw2HMMpTmDceQ1QrkTIoQqXi9j4OedZZc6YhHBzRK2WbJ4DEBTc2tcCzaW1W172yODcI0Kocxt8R1CgSSo7PJGuVHYuotbRtcxHIsbuR2sabRNLWAFZQtA/ZsUmHEEiK8ZQKynUMLe3W9arC1losLWXz/vzus+ysSMt2wsusbHl2qf5l7eY89sz2YSskjMJVg3N2rmHQsb2F4z2jmPNxHiv2U22bVXHJO3afRL6iP8AmCs00IZSpGhFj5DTcPANwVlss7xGGZGZCDdSRw7KbtlYRe4WUtIKMbrxwRuMTiTdYjdIF1klcaqCOCoDqWa17WF9aX10skg5CHU6uOQA6956rrTAxrfTfu0G9M7zbdnxsxmlv2IgvlRewePtPP0AXUVNDSx4GEX3nj97goTSPlNyEJ6M9h9Fa8beIVOE8F9Fdz7+HYX/AAx6zXC7SN6qTrTuD2YT29vwK/XHqasKtQ3ulfwmf6sf50plsj3xnb5FZ6r2R+96+frV3KSpWoQlahCewcOeRE+UwHpOtRe7C0lSbmVo9qTrSqZvzjesE5IuY+U+wD+qkW1JbvDOGf3971upm2BcincJ2DnebHyC5BMcV+RIu7DzEKPK1YYm70xgbvWxlQLtYDTU+Idpq9aVmu+uyopZemwYtKxHSHQQycwSOPSaEhhbRSbkgEYZZoiCRnbXgqnxXNxqq7BvRiYpuikRNALZnIOouCHAPVPAXBNwbmsnN45BiYbLzl3xnC8K1YbfYp4UUrdo97PoJcfjVRpH9CsFUzpQvb2/shHR4eHomfqjVWmN76ALdE+sS2l9BxF0dJY3cVVJUYhZoXWxsDKIkLOra9ZSLA66hXHggm9uq2hFTfWYHltrgKbIbtBurxFvKij3yKRABxVekXzBOufs1pZXRO1NlYWkblH3nwEG08FNAjq7WzJ8pJBqlwdVvwNxwJrTdsjcioPGIWWB7rbReF1YXDwuDbgbA6qfxB8tYZYxIwsdvyWNri03C+j4JQ6qy6hgCPIRcVxDm4SQdycA3F1xKNaVVbbSdatZouKzKaVCEqEK1bL+CTyV9J2V7nH1JHU+1ch29vwK/XHqamCpQ3ulfwmf6sf50plsj3xnb5FZ6r2R+96+f67hJUqEJUIU/YC3xEfl9QJqqf2ZU2esr7StaVl++s15Jz/Nl9Fh+lcvWOvO49KZQizAtq7lOD6LZWGHNlLn/OxYfgQPNXsY9FMYhZoRzb0+WFv5rL9rj+F6qq3FsLiFa0XICr+FwmdYrX98ZnLW0CqMqWvx6pJ7LuaWStwUzQN5ue5XNbZ13d2/9PNQ9sbDjaQxNCGjv72bagkAsoI1HG9763PyTWYOc3NpUHAPJxC69fcfCAC5nBI+DWZrePjqF8d7VZzqRRbRsdnoFXocBFD0jxINcxU6k25DM2tjYHz00iu1l3671meG4vQGX356q8buYZVS1gStgCewC1JCbm62gWFlZMPgg6k315Dl569DbhUyTYXWsg20tiqTcDo5F1Vl0I8hHI+g8weFete6M3abKwYXi6wjeXYcuFx0hfVZi7hgLak5mBHAEE8tLEHxBnFNygvvWCaMsctl3Jmz4DDnsTL9glP0rlNoNw1Lx03781vgN4wi01I63ULSxNViViVCEqEK17L+CTyV9J2V7nH1JJU+1ch29vwK/XHqamCoQ3ulfwmf6sf50plsj3xnb5FZ6r2R+96+f67hJUqEJUIU/YDWxEf1rekEVVP7MqbPWV9pWtKyzfRLPP8A4l/Sb/rXLVYtO8dKZRH0Ar9uj3Rlggw2HeBujSNUd79YEcwvMee/qqgVNt2XFO4oGWEZeA/h8r8ehXXa2L75wrTQ++ItpFy6g5CCRbiz5b9W2l+0UTXmiOHsU3t5HI67+P6Dp1PUuNuwTIcKkTjMvVXSwIsqkG9+Wt/FUqiAyMDb9Sz42tIs3x/RLE7TMVxM8itluq9FqeI1KKy28h9FKnUcwNrK41EY/l8/qg+L2s7hkW6xtoxYDO/iOpsvlJJvbTnqgpMJxPWeWcvyTeA2c87FF00N25Ds/Gt+HFkqGi5RvYWMUG5OUOBa+mpNgPLc28tc8WkGxW6+V1YUcg3Bsa8QWgixT7TBgxbwuXZUr31VQYWkBuiz7uqYJWw3SW6ysCPSFP8ASxHoq6mdaQdK8qG3YVL7nM4OCjTml/OHZmB/E+ik+1G2qC7j8hZSpj6ACsc1c9WnMLWxNViViVCEqEK17L+CTyV9J2V7nH1JJU+1ch29vwK/XHqamCoQ3ulfwmf6sf50plsj3xnb5FZ6r2R+96+f67hJUqEJ3oDa9c+/8R0sdS6CUFtja+6/nbgV1TPwlWS0bKmEtdiF8O+x0z0J4jK2ma9wrlJEb5LA+g3p2JI5YsTXAtI1vl3rnHwSxS8m9pDr6EZ9yt2I26M+WNc+tr3tfye2uKn280SiOBuP59X1XbUn4Se6AzVcnJ5Xta9ul2eXV43Vb3wiXvg8DmVSw7CNNfMAaq2mAZ7DeBfoSiiAii5V3EhvSePUPPtSMQghIkjRmmTMjA3K8AL20HEkWJvbyUjDjPKDG4gMNiLWB+9FN3og48yc7q79x7Zsy9JOWIhcZVTk7Ai7/wCWxW/O57KZUzfSLhomcjnCFjJPW16QNwK0LF4TO0bXsUYkecEeux81bCFlIuq/Nhw9+kMjIAAw1aWCQcTwLMjC1+PAMBZiQtjnLHmObsK8c0HML3DbsxuA6z5kPAqBr572/Ct4aDndQDArBgcEkS5UFhz7Se0mpgWVgFlWd4dmmMu40ic3J+ac63+qW61+TX5EWV1tOQeVb2qTTuKN7PxQljVxpfiPksNGHmNLCLK0G6lKpPCvEEgarP8AumdKYCp5ugFuFiwt/Vlq+msJLnpVNRfk1D3X25Fh5OjkuqhMma1xcWsSBrbQ9vGltWDKLjW908i2FNyDZY3B1xp9Dv8ABXhsWhXpA6lLXz3GWw461y9UHGbDbPRZRE9rsBBvw3qrTb4lpljw8XSAm1zcFu2w5DxmtjdmBsZfK63yTtuxwyEyTuw/Lr+gVspQkaVCFa9l/BJ5K+k7K9zj6kkqfauQ7e34Ffrj1NTBUIb3Sv4TP9WP86Uy2R74zt8is9V7I/e9fP8AXcJKlQhMrjmMghhRppW0Eai57eXiufXXK/iAUUwwuF5BvG7rO/q8l0uwtp1lC70Ddh1adD1cD0+BRJL2FxY9lwbecaeiuDE0kbXRsccJ1AOR7F9ZbFHNgmkjAcMxcC7b9KlbN2fNLJaDFLC9rKrRg5r8gzG1/FYeetuzp2xOu02d96LmPxRT1crbjOIaga34u4jhw3rjHYCXC4gHFRl82pbXK1+JBtYsBfTlpVs/KPaWl1nHO/H78lzkjGy2kiFwAAW7xbhxCA47GBbuVuua+QGwsTewPLsvVltGDtP3xVcLRGOXkH/qOJ+gX0Bu5trDz4JJsIPewuUIBdoyuhUqNSV42HEcL3Fb8VmXYNNylymP0k1isY5KraWVjw6ENDGB8pnZrkdti3Lq3Oq6WontiPojxK9sNNU7HgsPITdUeRRYlj0rJfsMlyBe/K3irC+aR2ZJVmBqdgwRiJaK128JD1Ue3A2XRX5FgNeYNha+nrHRZHMLwx8FNix6nwgUPY36MLqfMfLamrKqJ4uHDtyULFOPi0A4k/VVm/KDXpqIhq4d6LKuzwypMZcPE4VgMyExhWI0vlLC2lvknq9mlKap0T3XZ2qTbjcjuzZGYAsuUkG48xrINVJ+nd5qtb/zpHhw7mwDrr/mWvWNLjYLyUgNzWZYjbRxGdcPg3mIHwtyvRgczYEZTf4xFXcxJzc6yu2fteeleGxC4J9Xj1dK4hkfIVGYAgFlBNtO22hsedLyxpde17b19GGE4XvADuy4PAH6IpsPelMFcvhiynwpUa7gdmQjwfIayVOz3VeTX2O4HTv49i53bkdUP3msY4ajpI39e7gFomxdtQYqPpIJA687aFT2Mp1B8tc5U0stM/BK2x+9CufZI14u0qfWdWK17L+CTyV9J2V7nH1JJU+1ch29vwK/XHqamCoQ3ulfwmf6sf50plsj3xnb5FZ6r2R+96+f67hJVDx8j9SOMEySsEQDiSTbTx3IHnpVtetNPFZnrO06BvK1UsPKOudAr+u7j4SLvXCRvJK3VxU8aktI3xo8w1WINdbaZijE18/rHPLcLRrqu5/DsdMJnTTuAwWsCbZ8em3z6lpO5W6cGEivL0bzOOuTYhR8hb8u08/RUqenEbc9Sqdr7YfWS2YSGNOXXxPTw4d6DbzdzqFi0uFmWLiTGdVvx6pBuvksfNVUtECbsNkwofxO+NmCobi6Rr27j4dqdwOCaXDGHGBJD4Jsb3A4MTybxjxHjWmNrsFpEkrZYBUcpRkga8LHeB0f20VD393Rjw8AxEK2RGEU6EkgZvg5Rm1CtopHANw0uam1oaLBZZp5JnYpDcqk7B2xidmzdNhmuh8OM3KsOwjxcmGo9N7GuLdFW15aclqmF37h2hGOhn73nsA8D2LEFhn6JjYMwXNbQk2F1qFRGJgCNRu4rWyYHRGE2ukI4pBChsek0djxNw1jcjUsT9qlJY69iM+C0YgAjUe1ImUOrggi4treqyLZFTGahQbxwu2RWGbNbU2FuZB4EjhYXseNTMbgLkZKIcCbXRkVBSThgPEWPkN/w417ZQ5Qb8l6sTgZsptqPSKLFeFzTldZx3RAZniikU9GCWyA6uwsFDEcF6xJtqbAaca10YGIlU1ROEBCX3fxLqiQws4OhCL1I+wadVB49OHE1Or5RwDWjVNvw66kie+edwBb6t/EgbzuyWpbu7i4fDwhXXPKR13uwuewWPgirYIBG22/esG1NqyVs2LRo9UcOnrVU3i3ChaRjh3yD5JGZb87HiBfy1RJRNJu02TSi/E8sbcE7cfToe3cfBVLae6mIwCd/wCEIWWEXxECX6OSK+rgdg+OvxbhhbSvZqRtTDyc4v08OnrSSqmhFQX0oIadx8R1cFf9g7WTFYeOePwXF7c1I0ZT4wQRXzuqpnU0zon6j7CYRvD2hwV62X8Enkr6Dsr3OPqSip9q5Dt7fgV+uPU1MFQhvdK/hM/1Y/zpTLZHvjO3yKz1Xsj9718/13CSqVueAdsYPMLhczgfzIruvnzKPRXJ/iAnl2jo+ZTSh9Q9a2PcjakQWSN5B10BLBhe/A8OZzX9NIVuRUCBbDpSbaf8qDw8fR0IXMs0A+M58mD/AP50IUNsVGGzFwtgQMyLFobcdBfhQhD96HR8FjVBVlbBSsbEEXhysnDsLE0IWcbM2Ak+DgcHJJ0Y1HA201H6+unTaFk0LXDJ1vu6xmYseRuVd2vus6XLRkfzpqvn7PPalstJLF6w7RmFoZK12hTOAx2MgVlinurCxDWNtLaZg1tNP/qsb42PNyFobI5osCnhtjFAWzA9oyrY+UCwPnFTIBNyAvMbtLrybamLcZWlsvYAqj+kXqRJKjiKtu5m9mMj96KyYpR8lSzqPGeY8ZIPjNYaiGNvpEhvXotMU7tCLq+x72x26yMD5Cfyg+usVlr5RqibT38hiQu2YAaeBIdeXxQKmyNzzYeaiZWNF1X5dpNNiFZz1QQVFvlqpFz26jhoPxphDCI+tYpZi/qV93Tw8pjkKnTpD/1nT4q6WVSPPer1SjDwyDiyjy4qT+yhCH4iI30te4JYTO446ixUA3/WhC6jUdImYXViY3HylkBQg+K+U+ahCz3uTLkixcFyVixTqt+zQfpfz1xX4lYBUNdxb5FNKE+gR0rZdl/BJ5K6XZXucfUsVT7VyHb2/Ar9cepqYKhDe6V/CZ/qx/nSmWyPfGdvkVnqvZH73r5/ruElULGYmTDuuJhYpKnVVrA2zBlOhHGxpBt2naY+W3iw81vopDiwK3Y/aOOmxjYaGaW7SFIkVyot8XwbWULqT2C9comasB3VTDtGuP2pOMQxuEWQtGpFibiU++LY62UdnGhCsO1d1Ejw94xF03XMkjTYhY1CEM0gTrkDqDqZgvXIzENqIVKw2CmZXaLaDyhs2UrniCyI1iNHay3PYLjhe1CEJm23iFgIknbr4jvaZjZyYZlIkW5B+TcEag8KthZjka3iQO9RebNJVp2PhkjhSONs6KLK1wbi5I1HZw81dTHFyTQzgljnYjdTKmvFFn2dC/hRoT2lRf01S+nif6zQexSD3DQrjC7uYVpEBiFiwBF2HPxGlu0aaKKklkYLENcR1gLRBK50jWk5EhWqDdXBJqMNF/mXN+a9fNXV1Q7V58vJdEIYxuReKNVFlAUdgAA9ArKSSblWAWULF7Hhk1K2Pauh9h9FXMqJGaFRLGlVPe7c/pYGCS2C9c3W5soJsLHieFXQbaZHKBhuTlkeKqkpiW6qixbYYxQziOMl7ghgzAdFlQcGHIA+euvSxWrY2G2riY+lRcNh4fiySQoocdqLkdm9Fj20IVpwW7mKEbSTzt1FDWgjwsiSi9yVLRIymwYFSNLizHhQhVh02gri8caoOqwdMOJQTcKziNbLc/FBPgkcdaEKHBvbi4XlLqhMCdKq2kUMUdOIz5cpUty427KEKx7hbMMaSYjMCMYVxIUD4MyAsUvzAuLHS/ZXAbcrBUT4bWLC5vXnqnFLFgbfjYrU9l/BJ5K6/ZXucfUl1T7VyHb2/Ar9cepqYKhDe6V/CZ/qx/nSmWyPfGdvkVnqvZH73r5/ruElUHbS3hbxWP40s2w3FSO6LHxWmkNpQtN7lm0SNpgnhiMIhA7WEUb+kFZR6a4hOVsrLHIgd1BFr9YA2HOhCYOPQyZc6MpBUjMpOYeELc7DiOVCFV9+8V74qWsI0LX+t+gCihCwjHyXwsd+L4wH7CAt/wCQVqohepjH+oearmNo3dRUrB46SI3RiO0cj5RwrvnxtfqEjDiNEdwm9XKSPzp7D7ayupPhKsEvFEot4cOfjlfKp/QEVSaaQblPG1ENmbVhaaMCRSS6gC/E3pXtiN7aCckfyO8itFK4cszrHmryZBXxg1EY3rrcJXJlqp1Y0eqF6GJtnJrJJO9+pUw0BNTx5lZe0EekWqtjsLgV6RcLDt2WURYXpVVkixjpKrC4KN0LMCPGBJ6K+rAgi4XPL6W2jsbDYmIwSxK8agLksVAAsQBa1houg00HZXqEo8BFDGqRx3UMBbUmwJfjxNm1tQhAd6NlYWJGlSFBLMwvIB1jrnJJ9PpoQsZ3hn99x55Lhio85iT1saELTd0lIwOFB497xfkFfMtoG9VL/wCzvMp7D7NvUFoGy/gk8ld7sr3OPqSmp9q5Dt7fgV+uPU1MFQhvdK/hM/1Y/wA6Uy2R74zt8is9V7I/e9fP9dwkqZxceZGXtU/6VRVR8pC9nEFWROwvB6U/uft7JiMAQHDREIW5NZ3YKvaWV+j5cq+dTY44uUsbcd3T4J+yznYb5r6ewGOjmgEuGdJEZbowbqnxEi9rcCLXFSXiqeF7/aVC0WERb3V7EgseAC5AVbtPSNbUjNwoQq33VttokzQBgZ2iC5VuTqPFqL5rDxnxGouJAyF16LLIe/8Apu9owjL0Ykdr8CZCLEdoyqmvbenGyad5q2FwIyxdlslkqnjkjbqU+u0SdKhCVCER3c/5vD/4yfmFKdv/AOF1P+2/+krTR+8M6x5rZ6/OS7tKhCVCF7QhYHtl0w82Pw8hI/eBJGADqDnFvF1JFP8Alr6bs+XlaWN/QO8ZHxSGZuGQhfSG4u1RisFDPcFmRRJb5aDK3psCPEQedbntLXWKrUbebEwx4iCJoZnbEkpmjLWXKVbWzAJ4RYsBeynzRQmO6HiY4YIy7BVUnUnla3PUkkjxkmhC+esdtZZUxSD4aeVEVeOhdnbUXFgyxDjzrx5DASdyALrfMLDkRUHBVC+gWr5VI/G4u4m66BosLK37L+CTyV9G2V7nH1JNU+1ch29vwK/XHqamCoQ3ulfwmf6sf50plsj3xnb5FZ6r2R+96+f67hJUqEKLjiVCyLe8bBxbjp2eMcfNS3asIkguW3AzI4ttZ3gVppXlr8ja/nuU/Cbex2zsR3xhTkSYCbodWhdZNfB/C4sy2K30riYoMsDDe2l9SPrbVOHP3kWVn2h3ZXYdTAKsrprlkYde9wzZUV2Gg6gYAhjcnlBsb5HYQDwsP08lqc5tO1pFrkXudwNxaxyzGd+q1lU9m4wLI+IxzszyHNnBF1fMGBAA1I61lGnDkK2bT2TNTUrJGWD8WfVbIcDc6ndu3lU0u0+UkLJPSbYZHoPHUa5Wt0qPgVtGnPqi3k7PNw81ddsl5fSMJ1GXccvCyT7QiEc5w6GxHaPkbi+lwpFMViSoQlQhEd3P+bw/+Mn5hSnb/wDhdT/tv/pK00fvDOsea2evzku7SoQlQhKhCGbT2DBMswMaCSZCjShRn4ZVOa17rpbyCtcFZLE5npGzTcC+WueXSqnxNcDlqsu2PLjsH0c2z2bpFDpPAesGeE9dCnxyBci3WCMoGtfRm1zHQY5DbCQL7sLs2OPDe0nS4HFJzEb2b9ka/VXrZ3dmwkiZsThcUkoHXWLrRsV0Px184Ydguauxt4r1lPK8Xa0kZ7uGvdvVT3ixuJ2wz4uRHgwOFF4o7AMbHrMb2BIUEm2gACi5uaxybRgZURwOdm4577Ds3nQd5yUubSAOLgRbccvNEe5fCk0c4dUkSOaNomIBs6xhbjsICrqOJJpF+KHcjUt5JxzaQbbx93WmhGJhxDetFrkUxVr2X8Enkr6Tsr3OPqSSp9q5Dt7fgV+uPU1MFQhvdK/hM/1Y/wA6Uy2R74zt8is9V7I/e9fP9dwkqVCFxKmZSvaCPTUJY+UY5nEEd6k12FwKi7M3lfDx964mBMRCpJRWLIyE8THIuoB5j/Wvn1RTyQPLJBY/eieska8XapQ2wkuboMLkDBUKk9IQBfXO5uLjiVA4Dx31bOEYeC/Gc7gBxDN3r9R0vl0K+qbJNGHR2JDQ05DFlcDCNSMNrm1wd6770SXqSFgh4sqhivjsSPXXV7RDHw4HWN9BexJ19HI59Fs0lo4pHPu0HLU2yA09LgOko9PufOsCzQAYjDgWEkN2IA+UhAdSOYtp21koayGG8EnoOvoRYdGe/K2ZtfVX1rHSlrmZgADW/X2EkkAaBAAadJavaF4lQhEd3P8Am8P/AIyfmFKdv/4XU/7b/wCkrTR+8M6x5rZ6/OS7tKhCVCE5FAzAlR1RxYmyi3G7ey9NKXZFTUNxgYW8XZD69unSs8lQxhtqeATHWvoRl8hufJrp5x5hWaoZTs9GNxceNrDsGZPgrGF5zcLKk7cwTw468fVXFFWRibBMTHpr4pE5c2UchT7ZVbHyBEwu1oLXgamN2dx0scARwVD4HOkOH/2HWPkRkVFwOM2dJKDiYlikAN1xCBr8yekYHi1zrqTwPEVKpptoRMwwkuabWLbjLd6I6OwcNCocvHK677DXLd09AUnbe2IJY3CRP3qiAyuAVSSNWFkRQb9ZuqGsOdiRcj2ioH037yc/vHXEbdTiIsXOP+kZ2423qwzGcckwXaLknoAvYb87IjuJspMGj4cayE55LXyrooC3OvgkcePW7KV7WqTVPEo9UZDidc/voXtOwRjDvVppOtKtey/gk8lfSdle5x9SSVPtXIdvb8Cv1x6mpgqExvts6TEbOmiiGZ2RSq9uVlew8ZArbs6ZsVSx79PqLKmdhfGQFh/uPx/0Ob7BrsfzCl/zB3pVzeX4Uvcfj/oc32DR+YUv+YO9HN5fhXMm6WPAJ70m0F/APKg7Qpbe0HegU8l9Foo7juFZQWxEpBF9RGR+Wuaftud4s9jD1g/VMRRsboT3qFD3N8BYlcXPYdiKPF8kAa9vjoG25g3BgZbhY27rr0UrQ7ECb8b5rp+53gsyp33iCWtYZV+MbDiv4VFm2ZWElrGAnWzSPmpyRGQBr3uIGlzeysu6OzMPs5Zck0zpIRo6AWZQb2AANyCL37BWSsrX1Tg54AI4X+pXsUTYxZqibxbp7PxsiSZnhle5PRrbPra7AgjNfnxPO+lW0u1KimbgaQRwOdurMKMlMyQ3KFQdy7BvwxOI7NUUamw5r4x6a1fn9Twb3H6qrmUfSpR7j2H+kzehP7aPz+p4N7j9Ucyj6VRd3918aMRA5wsuQSI2bIbZbg38lq3bXrIZtmTMa4Fzo3AAcS05d6opoXsqGkjIEea1aDCJ0YklmkjJkdAqqtuq7IBqpN7AcTxr5lTfh+ndC10gcHEC+e/uXQvrHhxDbWTneUFwO+ZdRfwU4cfkdn+9Re79naP/AFd/6KHPZOhLAphj1ukmkUcmQWNwWF8qg8AeOlXQbCo4nh4BNuJuO5RdVyOFlPx+NhkAhzOmo8FRpazWNwQBw5cqZVEDZ4zG69jwVDHljsQQ9cLAVzDETEXK6IvEX/7f8ppP+ztH/q7/ANFp57J0KDtfYOHxSPhWnmzNaxKoMrEZlNwoOniPaL1dBsSmgeHxk367jtFlJta8H0gCN4zGXWs3lG1MOOjxGz5MVa2TERmwdTwZiEYljpqbHhcXq9tG2O+Fz2jgDkOrI9ykY3PPoYXDS5sDpfMEg5aX0voSiG627ePxcnS4yFo8OjZkw9rZnXgXv1iy883it4lm0IpYwebtc55yLjckDgN3cr4DGxt3luYyGRAvvOfreXWr/BsZkLMsTAt4R1JOpbifGzemudfQVzwAY3ZaZffAK0SxDQhP94y/Ib0VX+V1n+W7uXvLx/EFZMBGVjVTxA1rvtnxOipmMfqBmlEzg6QkIZvb8Cv1x6mrYqlJh23hso/eYeA/6qe2hC6/bmF+kw/ep7aEJftzC/SYfvU9tCE3idsYZkZRiYLlSPhU5i3bQhRYd4ogoGaPQAfDw8v81CFDGPwuVkzIVbiDiYjf0voNeAsBQhcyYzCMysejzLax74hHgm4Bs3C/qoQk2LwhXLdLWtYYmIW0C8A9uAHioQnI9o4UZbdHdQQp74iuATfTr6frzoQusNtXDJ4Jj5ad8Q20tyzW+KPRQhSjvLF8qP7+H++hCewO18MkaKcTBdUUG0qcQLdtCENOOhylGlgYdI7gjEqp67Mw1Go0axse3lQhenH4csGL4ckDLriU4cCOHChCYhkwq+C2HH/7SaaMummmjNwoQuzisNmD54Mw599jyX8tqELrvzDWsDhwLk6YlOLXueHHrHXydgoQvVxuHDiTPBnHAnFroOzycfSaEKYm8EYAAfD2At/zKeyhC72ftfDqpzYiAEuzWEyG2YkjXTlQhSf25hfpMP3qe2hCX7cwv0mH71PbQhL9uYX6TD96ntoQg29W2MOYlAxEJ644SJ2N46EL5FoQlQhKhCVCEqEJUISoQj25UmHXEXxPR5Oja3SKWXPbq3Cg8eF7aXrw3tkrIsGMY9EV23Nsw4pyovF73YxBlW2ROksCBrnzctdTpYBvQqmggWJuoxfZfWGWTg2U9a38vP8ASher1ZdlDjHKRnJ4tcplsB4QF89j5Bx5UIRTdiTY/THphlTvcgmQMwM2ZbFQAbdXNx0t46C5zRdoBPSvC0OOZI6lB2lPsrvibKjtHnOQx3CspvawJBAWw48bnsvRcnVAFsgo8c2y7daOUnq6i+uvX+N8nh4/TQvVzJNsy8JEcts7dKLm5TXIB1uPg317fKRC4eTZt2ISUizZQSdDfS9j2aD8aEKt0ISoQlQhKhCVCEqEJUISoQt/9z+E+iwfcp7KEJe5/CfRYPuU9lCEvc/hPosH3KeyhCXufwn0WD7lPZQhL3P4T6LB9ynsoQl7n8J9Fg+5T2UIS9z+E+iwfcp7KEJe5/CfRYPuU9lCEvc/hPosH3KeyhCXufwn0WD7lPZQhL3P4T6LB9ynsoQl7n8J9Fg+5T2UIS9z+E+iwfcp7KEJe5/CfRYPuU9lCEvc/hPosH3KeyhCXufwn0WD7lPZQhL3P4T6LB9ynsoQl7n8J9Fg+5T2UIS9z+E+iwfcp7KEJe5/CfRYPuU9lCEvc/hPosH3KeyhCXufwn0WD7lPZQhL3P4T6LB9ynsoQl7n8J9Fg+5T2UI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110" name="Picture 6" descr="http://traffic-safety.tw.tranews.com/images/Info/A400075000001_69_1.jpg"/>
          <p:cNvPicPr>
            <a:picLocks noChangeAspect="1" noChangeArrowheads="1"/>
          </p:cNvPicPr>
          <p:nvPr/>
        </p:nvPicPr>
        <p:blipFill>
          <a:blip r:embed="rId2"/>
          <a:srcRect t="4499" b="10380"/>
          <a:stretch>
            <a:fillRect/>
          </a:stretch>
        </p:blipFill>
        <p:spPr bwMode="auto">
          <a:xfrm>
            <a:off x="0" y="357166"/>
            <a:ext cx="5019674" cy="6306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內容版面配置區 7" descr="交通安全--電動自行車_海報宣導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429684" cy="4857784"/>
          </a:xfrm>
        </p:spPr>
      </p:pic>
      <p:sp>
        <p:nvSpPr>
          <p:cNvPr id="6" name="標題 1">
            <a:extLst>
              <a:ext uri="{FF2B5EF4-FFF2-40B4-BE49-F238E27FC236}">
                <a16:creationId xmlns="" xmlns:a16="http://schemas.microsoft.com/office/drawing/2014/main" id="{3FE43470-F590-AE44-9967-FE14A86FBADD}"/>
              </a:ext>
            </a:extLst>
          </p:cNvPr>
          <p:cNvSpPr txBox="1">
            <a:spLocks/>
          </p:cNvSpPr>
          <p:nvPr/>
        </p:nvSpPr>
        <p:spPr>
          <a:xfrm>
            <a:off x="357158" y="71414"/>
            <a:ext cx="84456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>
                <a:latin typeface="標楷體" pitchFamily="65" charset="-120"/>
                <a:ea typeface="標楷體" pitchFamily="65" charset="-120"/>
              </a:rPr>
              <a:t>尊重生命，珍愛自己</a:t>
            </a:r>
          </a:p>
        </p:txBody>
      </p:sp>
    </p:spTree>
    <p:extLst>
      <p:ext uri="{BB962C8B-B14F-4D97-AF65-F5344CB8AC3E}">
        <p14:creationId xmlns="" xmlns:p14="http://schemas.microsoft.com/office/powerpoint/2010/main" val="377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3FE43470-F590-AE44-9967-FE14A86FBADD}"/>
              </a:ext>
            </a:extLst>
          </p:cNvPr>
          <p:cNvSpPr txBox="1">
            <a:spLocks/>
          </p:cNvSpPr>
          <p:nvPr/>
        </p:nvSpPr>
        <p:spPr>
          <a:xfrm>
            <a:off x="357158" y="71414"/>
            <a:ext cx="84456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珍愛自己，聰明騎車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6" name="Picture 2" descr="http://minitwo.mdjh.tn.edu.tw/traffic/wp-content/uploads/2017/09/6.%E8%87%AA%E8%A1%8C%E8%BB%8A%E9%A8%8E%E8%BB%8A%E5%AE%89%E5%85%A8-1024x724.jpg"/>
          <p:cNvPicPr>
            <a:picLocks noChangeAspect="1" noChangeArrowheads="1"/>
          </p:cNvPicPr>
          <p:nvPr/>
        </p:nvPicPr>
        <p:blipFill>
          <a:blip r:embed="rId2"/>
          <a:srcRect t="7760"/>
          <a:stretch>
            <a:fillRect/>
          </a:stretch>
        </p:blipFill>
        <p:spPr bwMode="auto">
          <a:xfrm>
            <a:off x="357158" y="1428736"/>
            <a:ext cx="8786842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3FE43470-F590-AE44-9967-FE14A86FBADD}"/>
              </a:ext>
            </a:extLst>
          </p:cNvPr>
          <p:cNvSpPr txBox="1">
            <a:spLocks/>
          </p:cNvSpPr>
          <p:nvPr/>
        </p:nvSpPr>
        <p:spPr>
          <a:xfrm>
            <a:off x="357158" y="71414"/>
            <a:ext cx="84456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珍愛自己，聰明騎車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6" name="Picture 2" descr="http://minitwo.mdjh.tn.edu.tw/traffic/wp-content/uploads/2017/09/6.%E8%87%AA%E8%A1%8C%E8%BB%8A%E9%A8%8E%E8%BB%8A%E5%AE%89%E5%85%A8-1024x724.jpg"/>
          <p:cNvPicPr>
            <a:picLocks noChangeAspect="1" noChangeArrowheads="1"/>
          </p:cNvPicPr>
          <p:nvPr/>
        </p:nvPicPr>
        <p:blipFill>
          <a:blip r:embed="rId2"/>
          <a:srcRect t="7760"/>
          <a:stretch>
            <a:fillRect/>
          </a:stretch>
        </p:blipFill>
        <p:spPr bwMode="auto">
          <a:xfrm>
            <a:off x="357158" y="1428736"/>
            <a:ext cx="8786842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3FE43470-F590-AE44-9967-FE14A86FBADD}"/>
              </a:ext>
            </a:extLst>
          </p:cNvPr>
          <p:cNvSpPr txBox="1">
            <a:spLocks/>
          </p:cNvSpPr>
          <p:nvPr/>
        </p:nvSpPr>
        <p:spPr>
          <a:xfrm>
            <a:off x="357158" y="71414"/>
            <a:ext cx="84456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珍愛自己，聰明騎車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5298" name="Picture 2" descr="http://8.blog.xuite.net/8/2/1/1/11585636/blog_628625/txt/21324339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01024" cy="468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51</Words>
  <Application>Microsoft Macintosh PowerPoint</Application>
  <PresentationFormat>如螢幕大小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108學年度 交通安全教育宣導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珍愛生命 請提醒身邊的人遵守交通規則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Mbiyax su hu?</dc:title>
  <dc:creator>user</dc:creator>
  <cp:lastModifiedBy>USER</cp:lastModifiedBy>
  <cp:revision>120</cp:revision>
  <dcterms:created xsi:type="dcterms:W3CDTF">2018-06-14T07:09:20Z</dcterms:created>
  <dcterms:modified xsi:type="dcterms:W3CDTF">2019-10-05T00:08:05Z</dcterms:modified>
</cp:coreProperties>
</file>